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</p:sldMasterIdLst>
  <p:notesMasterIdLst>
    <p:notesMasterId r:id="rId14"/>
  </p:notesMasterIdLst>
  <p:sldIdLst>
    <p:sldId id="256" r:id="rId2"/>
    <p:sldId id="385" r:id="rId3"/>
    <p:sldId id="266" r:id="rId4"/>
    <p:sldId id="267" r:id="rId5"/>
    <p:sldId id="268" r:id="rId6"/>
    <p:sldId id="269" r:id="rId7"/>
    <p:sldId id="270" r:id="rId8"/>
    <p:sldId id="386" r:id="rId9"/>
    <p:sldId id="271" r:id="rId10"/>
    <p:sldId id="387" r:id="rId11"/>
    <p:sldId id="388" r:id="rId12"/>
    <p:sldId id="355" r:id="rId13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15"/>
    </p:embeddedFont>
    <p:embeddedFont>
      <p:font typeface="Manjari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B33E2C-70FE-4A40-B210-EA1C8440A544}">
  <a:tblStyle styleId="{D1B33E2C-70FE-4A40-B210-EA1C8440A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B0D5BC-3F89-40A1-97FB-FB6E6A2124FC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7C337FE-4D03-4624-9F48-451EC7A46D96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623D6-BBFA-476F-824C-CCB67C32C82F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2E8463-FA79-449A-A6A6-399A1208C989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1E211C-6EB2-4088-BF73-4E6C66B5ED87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124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10363c24f6e_1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10363c24f6e_1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823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c6a01074ef_0_20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" name="Google Shape;2990;gc6a01074ef_0_20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47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c6a01074ef_0_2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c6a01074ef_0_2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80442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fbfe6ab361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fbfe6ab361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c72ba98ae8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c72ba98ae8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c6a01074ef_0_20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c6a01074ef_0_20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4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fbfe6ab361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fbfe6ab361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6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46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0" name="Google Shape;1200;p46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9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9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9"/>
          <p:cNvSpPr/>
          <p:nvPr/>
        </p:nvSpPr>
        <p:spPr>
          <a:xfrm rot="-7977683">
            <a:off x="6790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2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62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62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2" name="Google Shape;1512;p62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513" name="Google Shape;1513;p62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62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62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9" name="Google Shape;1549;p62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550" name="Google Shape;1550;p62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63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63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63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555" name="Google Shape;1555;p6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63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64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591" name="Google Shape;1591;p6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5" name="Google Shape;1615;p64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64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64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65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620" name="Google Shape;1620;p65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5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5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5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5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65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626" name="Google Shape;1626;p6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65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661" name="Google Shape;1661;p65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5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3" name="Google Shape;1663;p65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65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65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6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66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66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0" name="Google Shape;1670;p66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671" name="Google Shape;1671;p66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6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6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6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9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7"/>
          <p:cNvSpPr/>
          <p:nvPr/>
        </p:nvSpPr>
        <p:spPr>
          <a:xfrm rot="10511381">
            <a:off x="-1265831" y="-734711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67"/>
          <p:cNvSpPr/>
          <p:nvPr/>
        </p:nvSpPr>
        <p:spPr>
          <a:xfrm rot="-10501983">
            <a:off x="1509091" y="1907610"/>
            <a:ext cx="1554685" cy="149176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67"/>
          <p:cNvSpPr/>
          <p:nvPr/>
        </p:nvSpPr>
        <p:spPr>
          <a:xfrm rot="-8951944">
            <a:off x="6375575" y="-475064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67"/>
          <p:cNvSpPr/>
          <p:nvPr/>
        </p:nvSpPr>
        <p:spPr>
          <a:xfrm rot="9803796" flipH="1">
            <a:off x="6385819" y="2177042"/>
            <a:ext cx="3403937" cy="338982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0" name="Google Shape;1680;p67"/>
          <p:cNvGrpSpPr/>
          <p:nvPr/>
        </p:nvGrpSpPr>
        <p:grpSpPr>
          <a:xfrm rot="10800000" flipH="1">
            <a:off x="2190691" y="1431495"/>
            <a:ext cx="1696762" cy="1688828"/>
            <a:chOff x="2414491" y="671177"/>
            <a:chExt cx="1830972" cy="1822411"/>
          </a:xfrm>
        </p:grpSpPr>
        <p:sp>
          <p:nvSpPr>
            <p:cNvPr id="1681" name="Google Shape;1681;p6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 ">
  <p:cSld name="CUSTOM_40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8"/>
          <p:cNvSpPr/>
          <p:nvPr/>
        </p:nvSpPr>
        <p:spPr>
          <a:xfrm rot="3415018">
            <a:off x="-1245884" y="420313"/>
            <a:ext cx="4147993" cy="3528173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68"/>
          <p:cNvSpPr/>
          <p:nvPr/>
        </p:nvSpPr>
        <p:spPr>
          <a:xfrm>
            <a:off x="2871010" y="-1030982"/>
            <a:ext cx="2615835" cy="2307411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68"/>
          <p:cNvGrpSpPr/>
          <p:nvPr/>
        </p:nvGrpSpPr>
        <p:grpSpPr>
          <a:xfrm rot="10800000" flipH="1">
            <a:off x="1647754" y="1740930"/>
            <a:ext cx="1873085" cy="1864327"/>
            <a:chOff x="2414491" y="671177"/>
            <a:chExt cx="1830972" cy="1822411"/>
          </a:xfrm>
        </p:grpSpPr>
        <p:sp>
          <p:nvSpPr>
            <p:cNvPr id="1719" name="Google Shape;1719;p6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3" name="Google Shape;1753;p68"/>
          <p:cNvSpPr/>
          <p:nvPr/>
        </p:nvSpPr>
        <p:spPr>
          <a:xfrm rot="-288619">
            <a:off x="5715494" y="1699839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4" name="Google Shape;1754;p68"/>
          <p:cNvGrpSpPr/>
          <p:nvPr/>
        </p:nvGrpSpPr>
        <p:grpSpPr>
          <a:xfrm rot="-1992990">
            <a:off x="5725746" y="1138132"/>
            <a:ext cx="2008409" cy="2399981"/>
            <a:chOff x="5206700" y="1073325"/>
            <a:chExt cx="2008425" cy="2400000"/>
          </a:xfrm>
        </p:grpSpPr>
        <p:sp>
          <p:nvSpPr>
            <p:cNvPr id="1755" name="Google Shape;1755;p68"/>
            <p:cNvSpPr/>
            <p:nvPr/>
          </p:nvSpPr>
          <p:spPr>
            <a:xfrm>
              <a:off x="5573750" y="1073325"/>
              <a:ext cx="1281200" cy="1970925"/>
            </a:xfrm>
            <a:custGeom>
              <a:avLst/>
              <a:gdLst/>
              <a:ahLst/>
              <a:cxnLst/>
              <a:rect l="l" t="t" r="r" b="b"/>
              <a:pathLst>
                <a:path w="51248" h="78837" extrusionOk="0">
                  <a:moveTo>
                    <a:pt x="50129" y="0"/>
                  </a:moveTo>
                  <a:cubicBezTo>
                    <a:pt x="49819" y="0"/>
                    <a:pt x="49517" y="143"/>
                    <a:pt x="49302" y="435"/>
                  </a:cubicBezTo>
                  <a:lnTo>
                    <a:pt x="43679" y="9250"/>
                  </a:lnTo>
                  <a:lnTo>
                    <a:pt x="42281" y="11469"/>
                  </a:lnTo>
                  <a:lnTo>
                    <a:pt x="7356" y="66181"/>
                  </a:lnTo>
                  <a:lnTo>
                    <a:pt x="5897" y="68522"/>
                  </a:lnTo>
                  <a:lnTo>
                    <a:pt x="274" y="77336"/>
                  </a:lnTo>
                  <a:cubicBezTo>
                    <a:pt x="0" y="77792"/>
                    <a:pt x="122" y="78370"/>
                    <a:pt x="578" y="78674"/>
                  </a:cubicBezTo>
                  <a:cubicBezTo>
                    <a:pt x="638" y="78704"/>
                    <a:pt x="760" y="78765"/>
                    <a:pt x="851" y="78795"/>
                  </a:cubicBezTo>
                  <a:cubicBezTo>
                    <a:pt x="933" y="78823"/>
                    <a:pt x="1020" y="78836"/>
                    <a:pt x="1108" y="78836"/>
                  </a:cubicBezTo>
                  <a:cubicBezTo>
                    <a:pt x="1410" y="78836"/>
                    <a:pt x="1727" y="78676"/>
                    <a:pt x="1915" y="78370"/>
                  </a:cubicBezTo>
                  <a:lnTo>
                    <a:pt x="7569" y="69433"/>
                  </a:lnTo>
                  <a:lnTo>
                    <a:pt x="9149" y="66971"/>
                  </a:lnTo>
                  <a:lnTo>
                    <a:pt x="43740" y="12837"/>
                  </a:lnTo>
                  <a:lnTo>
                    <a:pt x="45290" y="10375"/>
                  </a:lnTo>
                  <a:lnTo>
                    <a:pt x="50943" y="1469"/>
                  </a:lnTo>
                  <a:cubicBezTo>
                    <a:pt x="51247" y="1013"/>
                    <a:pt x="51095" y="405"/>
                    <a:pt x="50639" y="131"/>
                  </a:cubicBezTo>
                  <a:cubicBezTo>
                    <a:pt x="50476" y="44"/>
                    <a:pt x="50301" y="0"/>
                    <a:pt x="50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8"/>
            <p:cNvSpPr/>
            <p:nvPr/>
          </p:nvSpPr>
          <p:spPr>
            <a:xfrm>
              <a:off x="5633000" y="1197050"/>
              <a:ext cx="1582125" cy="1877700"/>
            </a:xfrm>
            <a:custGeom>
              <a:avLst/>
              <a:gdLst/>
              <a:ahLst/>
              <a:cxnLst/>
              <a:rect l="l" t="t" r="r" b="b"/>
              <a:pathLst>
                <a:path w="63285" h="75108" extrusionOk="0">
                  <a:moveTo>
                    <a:pt x="45794" y="1"/>
                  </a:moveTo>
                  <a:cubicBezTo>
                    <a:pt x="45327" y="1"/>
                    <a:pt x="44858" y="200"/>
                    <a:pt x="44531" y="593"/>
                  </a:cubicBezTo>
                  <a:cubicBezTo>
                    <a:pt x="43862" y="1322"/>
                    <a:pt x="43953" y="2386"/>
                    <a:pt x="44683" y="2994"/>
                  </a:cubicBezTo>
                  <a:cubicBezTo>
                    <a:pt x="45443" y="3632"/>
                    <a:pt x="46142" y="4301"/>
                    <a:pt x="46841" y="5031"/>
                  </a:cubicBezTo>
                  <a:cubicBezTo>
                    <a:pt x="55686" y="14180"/>
                    <a:pt x="59668" y="28283"/>
                    <a:pt x="56750" y="41019"/>
                  </a:cubicBezTo>
                  <a:cubicBezTo>
                    <a:pt x="53589" y="54758"/>
                    <a:pt x="42646" y="66247"/>
                    <a:pt x="28907" y="70229"/>
                  </a:cubicBezTo>
                  <a:cubicBezTo>
                    <a:pt x="25464" y="71227"/>
                    <a:pt x="21935" y="71725"/>
                    <a:pt x="18392" y="71725"/>
                  </a:cubicBezTo>
                  <a:cubicBezTo>
                    <a:pt x="14273" y="71725"/>
                    <a:pt x="10132" y="71052"/>
                    <a:pt x="6080" y="69712"/>
                  </a:cubicBezTo>
                  <a:cubicBezTo>
                    <a:pt x="4925" y="69317"/>
                    <a:pt x="3740" y="68861"/>
                    <a:pt x="2615" y="68375"/>
                  </a:cubicBezTo>
                  <a:cubicBezTo>
                    <a:pt x="2383" y="68271"/>
                    <a:pt x="2144" y="68222"/>
                    <a:pt x="1912" y="68222"/>
                  </a:cubicBezTo>
                  <a:cubicBezTo>
                    <a:pt x="1261" y="68222"/>
                    <a:pt x="657" y="68607"/>
                    <a:pt x="366" y="69257"/>
                  </a:cubicBezTo>
                  <a:cubicBezTo>
                    <a:pt x="1" y="70108"/>
                    <a:pt x="366" y="71111"/>
                    <a:pt x="1247" y="71475"/>
                  </a:cubicBezTo>
                  <a:cubicBezTo>
                    <a:pt x="2159" y="71871"/>
                    <a:pt x="3101" y="72235"/>
                    <a:pt x="4044" y="72600"/>
                  </a:cubicBezTo>
                  <a:cubicBezTo>
                    <a:pt x="4986" y="72934"/>
                    <a:pt x="5959" y="73238"/>
                    <a:pt x="6931" y="73512"/>
                  </a:cubicBezTo>
                  <a:cubicBezTo>
                    <a:pt x="10715" y="74576"/>
                    <a:pt x="14591" y="75108"/>
                    <a:pt x="18444" y="75108"/>
                  </a:cubicBezTo>
                  <a:cubicBezTo>
                    <a:pt x="22296" y="75108"/>
                    <a:pt x="26126" y="74576"/>
                    <a:pt x="29819" y="73512"/>
                  </a:cubicBezTo>
                  <a:cubicBezTo>
                    <a:pt x="45017" y="69105"/>
                    <a:pt x="56598" y="56946"/>
                    <a:pt x="60093" y="41809"/>
                  </a:cubicBezTo>
                  <a:cubicBezTo>
                    <a:pt x="63285" y="27919"/>
                    <a:pt x="58877" y="12569"/>
                    <a:pt x="49151" y="2569"/>
                  </a:cubicBezTo>
                  <a:cubicBezTo>
                    <a:pt x="48421" y="1839"/>
                    <a:pt x="47722" y="1110"/>
                    <a:pt x="46902" y="441"/>
                  </a:cubicBezTo>
                  <a:cubicBezTo>
                    <a:pt x="46593" y="147"/>
                    <a:pt x="46194" y="1"/>
                    <a:pt x="45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8"/>
            <p:cNvSpPr/>
            <p:nvPr/>
          </p:nvSpPr>
          <p:spPr>
            <a:xfrm>
              <a:off x="5206700" y="1172250"/>
              <a:ext cx="1797950" cy="1685450"/>
            </a:xfrm>
            <a:custGeom>
              <a:avLst/>
              <a:gdLst/>
              <a:ahLst/>
              <a:cxnLst/>
              <a:rect l="l" t="t" r="r" b="b"/>
              <a:pathLst>
                <a:path w="71918" h="67418" extrusionOk="0">
                  <a:moveTo>
                    <a:pt x="37486" y="1"/>
                  </a:moveTo>
                  <a:cubicBezTo>
                    <a:pt x="31481" y="1"/>
                    <a:pt x="25665" y="1630"/>
                    <a:pt x="20609" y="4533"/>
                  </a:cubicBezTo>
                  <a:cubicBezTo>
                    <a:pt x="18147" y="5962"/>
                    <a:pt x="15868" y="7694"/>
                    <a:pt x="13801" y="9701"/>
                  </a:cubicBezTo>
                  <a:cubicBezTo>
                    <a:pt x="9728" y="13713"/>
                    <a:pt x="6658" y="18789"/>
                    <a:pt x="5016" y="24686"/>
                  </a:cubicBezTo>
                  <a:cubicBezTo>
                    <a:pt x="1" y="42619"/>
                    <a:pt x="10548" y="61191"/>
                    <a:pt x="28482" y="66175"/>
                  </a:cubicBezTo>
                  <a:cubicBezTo>
                    <a:pt x="31503" y="67016"/>
                    <a:pt x="34543" y="67417"/>
                    <a:pt x="37533" y="67417"/>
                  </a:cubicBezTo>
                  <a:cubicBezTo>
                    <a:pt x="51837" y="67417"/>
                    <a:pt x="64996" y="58237"/>
                    <a:pt x="69546" y="44108"/>
                  </a:cubicBezTo>
                  <a:cubicBezTo>
                    <a:pt x="69698" y="43652"/>
                    <a:pt x="69850" y="43196"/>
                    <a:pt x="69972" y="42741"/>
                  </a:cubicBezTo>
                  <a:cubicBezTo>
                    <a:pt x="71917" y="35750"/>
                    <a:pt x="71492" y="28667"/>
                    <a:pt x="69242" y="22315"/>
                  </a:cubicBezTo>
                  <a:cubicBezTo>
                    <a:pt x="65625" y="12375"/>
                    <a:pt x="57479" y="4290"/>
                    <a:pt x="46506" y="1251"/>
                  </a:cubicBezTo>
                  <a:cubicBezTo>
                    <a:pt x="43500" y="403"/>
                    <a:pt x="40470" y="1"/>
                    <a:pt x="37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8"/>
            <p:cNvSpPr/>
            <p:nvPr/>
          </p:nvSpPr>
          <p:spPr>
            <a:xfrm>
              <a:off x="6664950" y="1142000"/>
              <a:ext cx="185425" cy="167100"/>
            </a:xfrm>
            <a:custGeom>
              <a:avLst/>
              <a:gdLst/>
              <a:ahLst/>
              <a:cxnLst/>
              <a:rect l="l" t="t" r="r" b="b"/>
              <a:pathLst>
                <a:path w="7417" h="6684" extrusionOk="0">
                  <a:moveTo>
                    <a:pt x="3726" y="0"/>
                  </a:moveTo>
                  <a:cubicBezTo>
                    <a:pt x="2255" y="0"/>
                    <a:pt x="922" y="967"/>
                    <a:pt x="517" y="2461"/>
                  </a:cubicBezTo>
                  <a:cubicBezTo>
                    <a:pt x="0" y="4223"/>
                    <a:pt x="1034" y="6047"/>
                    <a:pt x="2827" y="6564"/>
                  </a:cubicBezTo>
                  <a:cubicBezTo>
                    <a:pt x="3127" y="6645"/>
                    <a:pt x="3427" y="6684"/>
                    <a:pt x="3722" y="6684"/>
                  </a:cubicBezTo>
                  <a:cubicBezTo>
                    <a:pt x="5192" y="6684"/>
                    <a:pt x="6525" y="5717"/>
                    <a:pt x="6931" y="4223"/>
                  </a:cubicBezTo>
                  <a:cubicBezTo>
                    <a:pt x="7417" y="2461"/>
                    <a:pt x="6383" y="637"/>
                    <a:pt x="4620" y="120"/>
                  </a:cubicBezTo>
                  <a:cubicBezTo>
                    <a:pt x="4321" y="39"/>
                    <a:pt x="4021" y="0"/>
                    <a:pt x="3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5581350" y="2832750"/>
              <a:ext cx="185425" cy="167125"/>
            </a:xfrm>
            <a:custGeom>
              <a:avLst/>
              <a:gdLst/>
              <a:ahLst/>
              <a:cxnLst/>
              <a:rect l="l" t="t" r="r" b="b"/>
              <a:pathLst>
                <a:path w="7417" h="6685" extrusionOk="0">
                  <a:moveTo>
                    <a:pt x="3706" y="0"/>
                  </a:moveTo>
                  <a:cubicBezTo>
                    <a:pt x="2246" y="0"/>
                    <a:pt x="892" y="967"/>
                    <a:pt x="486" y="2461"/>
                  </a:cubicBezTo>
                  <a:cubicBezTo>
                    <a:pt x="0" y="4224"/>
                    <a:pt x="1034" y="6047"/>
                    <a:pt x="2827" y="6564"/>
                  </a:cubicBezTo>
                  <a:cubicBezTo>
                    <a:pt x="3121" y="6645"/>
                    <a:pt x="3417" y="6684"/>
                    <a:pt x="3709" y="6684"/>
                  </a:cubicBezTo>
                  <a:cubicBezTo>
                    <a:pt x="5162" y="6684"/>
                    <a:pt x="6500" y="5718"/>
                    <a:pt x="6930" y="4224"/>
                  </a:cubicBezTo>
                  <a:cubicBezTo>
                    <a:pt x="7417" y="2461"/>
                    <a:pt x="6383" y="637"/>
                    <a:pt x="4590" y="120"/>
                  </a:cubicBezTo>
                  <a:cubicBezTo>
                    <a:pt x="4295" y="39"/>
                    <a:pt x="3999" y="0"/>
                    <a:pt x="3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5747750" y="2958600"/>
              <a:ext cx="142125" cy="260900"/>
            </a:xfrm>
            <a:custGeom>
              <a:avLst/>
              <a:gdLst/>
              <a:ahLst/>
              <a:cxnLst/>
              <a:rect l="l" t="t" r="r" b="b"/>
              <a:pathLst>
                <a:path w="5685" h="10436" extrusionOk="0">
                  <a:moveTo>
                    <a:pt x="3811" y="0"/>
                  </a:moveTo>
                  <a:cubicBezTo>
                    <a:pt x="3075" y="0"/>
                    <a:pt x="2415" y="504"/>
                    <a:pt x="2189" y="1257"/>
                  </a:cubicBezTo>
                  <a:lnTo>
                    <a:pt x="244" y="8278"/>
                  </a:lnTo>
                  <a:cubicBezTo>
                    <a:pt x="1" y="9190"/>
                    <a:pt x="517" y="10102"/>
                    <a:pt x="1429" y="10375"/>
                  </a:cubicBezTo>
                  <a:cubicBezTo>
                    <a:pt x="1581" y="10416"/>
                    <a:pt x="1733" y="10435"/>
                    <a:pt x="1882" y="10435"/>
                  </a:cubicBezTo>
                  <a:cubicBezTo>
                    <a:pt x="2627" y="10435"/>
                    <a:pt x="3299" y="9950"/>
                    <a:pt x="3527" y="9190"/>
                  </a:cubicBezTo>
                  <a:lnTo>
                    <a:pt x="5472" y="2168"/>
                  </a:lnTo>
                  <a:cubicBezTo>
                    <a:pt x="5685" y="1287"/>
                    <a:pt x="5168" y="345"/>
                    <a:pt x="4287" y="71"/>
                  </a:cubicBezTo>
                  <a:cubicBezTo>
                    <a:pt x="4127" y="23"/>
                    <a:pt x="3967" y="0"/>
                    <a:pt x="3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5298650" y="3137600"/>
              <a:ext cx="902025" cy="335725"/>
            </a:xfrm>
            <a:custGeom>
              <a:avLst/>
              <a:gdLst/>
              <a:ahLst/>
              <a:cxnLst/>
              <a:rect l="l" t="t" r="r" b="b"/>
              <a:pathLst>
                <a:path w="36081" h="13429" extrusionOk="0">
                  <a:moveTo>
                    <a:pt x="8992" y="1"/>
                  </a:moveTo>
                  <a:cubicBezTo>
                    <a:pt x="5867" y="1"/>
                    <a:pt x="3302" y="502"/>
                    <a:pt x="1703" y="1452"/>
                  </a:cubicBezTo>
                  <a:cubicBezTo>
                    <a:pt x="791" y="1999"/>
                    <a:pt x="214" y="2668"/>
                    <a:pt x="1" y="3489"/>
                  </a:cubicBezTo>
                  <a:lnTo>
                    <a:pt x="35868" y="13428"/>
                  </a:lnTo>
                  <a:cubicBezTo>
                    <a:pt x="36081" y="12638"/>
                    <a:pt x="35929" y="11726"/>
                    <a:pt x="35442" y="10845"/>
                  </a:cubicBezTo>
                  <a:cubicBezTo>
                    <a:pt x="33679" y="7501"/>
                    <a:pt x="27600" y="3793"/>
                    <a:pt x="19819" y="1604"/>
                  </a:cubicBezTo>
                  <a:cubicBezTo>
                    <a:pt x="15914" y="517"/>
                    <a:pt x="12164" y="1"/>
                    <a:pt x="89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6405825" y="1721750"/>
              <a:ext cx="598825" cy="912150"/>
            </a:xfrm>
            <a:custGeom>
              <a:avLst/>
              <a:gdLst/>
              <a:ahLst/>
              <a:cxnLst/>
              <a:rect l="l" t="t" r="r" b="b"/>
              <a:pathLst>
                <a:path w="23953" h="36486" extrusionOk="0">
                  <a:moveTo>
                    <a:pt x="20119" y="0"/>
                  </a:moveTo>
                  <a:cubicBezTo>
                    <a:pt x="19991" y="0"/>
                    <a:pt x="19859" y="10"/>
                    <a:pt x="19727" y="31"/>
                  </a:cubicBezTo>
                  <a:cubicBezTo>
                    <a:pt x="17964" y="395"/>
                    <a:pt x="16718" y="1490"/>
                    <a:pt x="15654" y="1672"/>
                  </a:cubicBezTo>
                  <a:cubicBezTo>
                    <a:pt x="14560" y="1854"/>
                    <a:pt x="14438" y="3648"/>
                    <a:pt x="15198" y="4408"/>
                  </a:cubicBezTo>
                  <a:cubicBezTo>
                    <a:pt x="15806" y="5016"/>
                    <a:pt x="16232" y="5745"/>
                    <a:pt x="16718" y="6019"/>
                  </a:cubicBezTo>
                  <a:cubicBezTo>
                    <a:pt x="16759" y="6019"/>
                    <a:pt x="16813" y="6032"/>
                    <a:pt x="16862" y="6032"/>
                  </a:cubicBezTo>
                  <a:cubicBezTo>
                    <a:pt x="16887" y="6032"/>
                    <a:pt x="16911" y="6029"/>
                    <a:pt x="16931" y="6019"/>
                  </a:cubicBezTo>
                  <a:cubicBezTo>
                    <a:pt x="17437" y="5899"/>
                    <a:pt x="17593" y="3736"/>
                    <a:pt x="18687" y="3736"/>
                  </a:cubicBezTo>
                  <a:cubicBezTo>
                    <a:pt x="18709" y="3736"/>
                    <a:pt x="18732" y="3737"/>
                    <a:pt x="18755" y="3739"/>
                  </a:cubicBezTo>
                  <a:cubicBezTo>
                    <a:pt x="18772" y="3739"/>
                    <a:pt x="18788" y="3740"/>
                    <a:pt x="18805" y="3740"/>
                  </a:cubicBezTo>
                  <a:cubicBezTo>
                    <a:pt x="19686" y="3740"/>
                    <a:pt x="19857" y="3038"/>
                    <a:pt x="20246" y="3038"/>
                  </a:cubicBezTo>
                  <a:cubicBezTo>
                    <a:pt x="20292" y="3038"/>
                    <a:pt x="20342" y="3048"/>
                    <a:pt x="20396" y="3070"/>
                  </a:cubicBezTo>
                  <a:cubicBezTo>
                    <a:pt x="20973" y="3496"/>
                    <a:pt x="20943" y="3952"/>
                    <a:pt x="19666" y="4681"/>
                  </a:cubicBezTo>
                  <a:cubicBezTo>
                    <a:pt x="18420" y="5411"/>
                    <a:pt x="19059" y="6383"/>
                    <a:pt x="17843" y="6657"/>
                  </a:cubicBezTo>
                  <a:cubicBezTo>
                    <a:pt x="17748" y="6673"/>
                    <a:pt x="17652" y="6680"/>
                    <a:pt x="17555" y="6680"/>
                  </a:cubicBezTo>
                  <a:cubicBezTo>
                    <a:pt x="17276" y="6680"/>
                    <a:pt x="16989" y="6618"/>
                    <a:pt x="16718" y="6505"/>
                  </a:cubicBezTo>
                  <a:cubicBezTo>
                    <a:pt x="16475" y="6414"/>
                    <a:pt x="16292" y="6323"/>
                    <a:pt x="16110" y="6231"/>
                  </a:cubicBezTo>
                  <a:cubicBezTo>
                    <a:pt x="15928" y="6110"/>
                    <a:pt x="15715" y="6049"/>
                    <a:pt x="15533" y="5958"/>
                  </a:cubicBezTo>
                  <a:cubicBezTo>
                    <a:pt x="15314" y="5898"/>
                    <a:pt x="15108" y="5838"/>
                    <a:pt x="14907" y="5838"/>
                  </a:cubicBezTo>
                  <a:cubicBezTo>
                    <a:pt x="14800" y="5838"/>
                    <a:pt x="14695" y="5855"/>
                    <a:pt x="14590" y="5897"/>
                  </a:cubicBezTo>
                  <a:cubicBezTo>
                    <a:pt x="13648" y="6201"/>
                    <a:pt x="11399" y="6383"/>
                    <a:pt x="10973" y="6991"/>
                  </a:cubicBezTo>
                  <a:cubicBezTo>
                    <a:pt x="10657" y="7492"/>
                    <a:pt x="10341" y="8266"/>
                    <a:pt x="9748" y="8266"/>
                  </a:cubicBezTo>
                  <a:cubicBezTo>
                    <a:pt x="9657" y="8266"/>
                    <a:pt x="9559" y="8248"/>
                    <a:pt x="9453" y="8207"/>
                  </a:cubicBezTo>
                  <a:cubicBezTo>
                    <a:pt x="9423" y="8207"/>
                    <a:pt x="9332" y="8177"/>
                    <a:pt x="9301" y="8146"/>
                  </a:cubicBezTo>
                  <a:cubicBezTo>
                    <a:pt x="9180" y="8055"/>
                    <a:pt x="9089" y="8025"/>
                    <a:pt x="8967" y="7934"/>
                  </a:cubicBezTo>
                  <a:cubicBezTo>
                    <a:pt x="8785" y="7842"/>
                    <a:pt x="8572" y="7751"/>
                    <a:pt x="8420" y="7690"/>
                  </a:cubicBezTo>
                  <a:cubicBezTo>
                    <a:pt x="8311" y="7651"/>
                    <a:pt x="8215" y="7627"/>
                    <a:pt x="8127" y="7627"/>
                  </a:cubicBezTo>
                  <a:cubicBezTo>
                    <a:pt x="7944" y="7627"/>
                    <a:pt x="7794" y="7728"/>
                    <a:pt x="7630" y="7994"/>
                  </a:cubicBezTo>
                  <a:cubicBezTo>
                    <a:pt x="7265" y="8633"/>
                    <a:pt x="6809" y="9666"/>
                    <a:pt x="7721" y="10274"/>
                  </a:cubicBezTo>
                  <a:cubicBezTo>
                    <a:pt x="7751" y="10304"/>
                    <a:pt x="7812" y="10335"/>
                    <a:pt x="7873" y="10365"/>
                  </a:cubicBezTo>
                  <a:cubicBezTo>
                    <a:pt x="7934" y="10426"/>
                    <a:pt x="7964" y="10426"/>
                    <a:pt x="8055" y="10456"/>
                  </a:cubicBezTo>
                  <a:cubicBezTo>
                    <a:pt x="8195" y="10509"/>
                    <a:pt x="8326" y="10531"/>
                    <a:pt x="8450" y="10531"/>
                  </a:cubicBezTo>
                  <a:cubicBezTo>
                    <a:pt x="8973" y="10531"/>
                    <a:pt x="9354" y="10131"/>
                    <a:pt x="9575" y="9909"/>
                  </a:cubicBezTo>
                  <a:cubicBezTo>
                    <a:pt x="9820" y="9640"/>
                    <a:pt x="10104" y="9410"/>
                    <a:pt x="10443" y="9410"/>
                  </a:cubicBezTo>
                  <a:cubicBezTo>
                    <a:pt x="10525" y="9410"/>
                    <a:pt x="10611" y="9424"/>
                    <a:pt x="10700" y="9453"/>
                  </a:cubicBezTo>
                  <a:cubicBezTo>
                    <a:pt x="10771" y="9481"/>
                    <a:pt x="10837" y="9491"/>
                    <a:pt x="10898" y="9491"/>
                  </a:cubicBezTo>
                  <a:cubicBezTo>
                    <a:pt x="11108" y="9491"/>
                    <a:pt x="11278" y="9371"/>
                    <a:pt x="11505" y="9371"/>
                  </a:cubicBezTo>
                  <a:cubicBezTo>
                    <a:pt x="11583" y="9371"/>
                    <a:pt x="11668" y="9385"/>
                    <a:pt x="11764" y="9423"/>
                  </a:cubicBezTo>
                  <a:cubicBezTo>
                    <a:pt x="11824" y="9453"/>
                    <a:pt x="11885" y="9453"/>
                    <a:pt x="11916" y="9514"/>
                  </a:cubicBezTo>
                  <a:cubicBezTo>
                    <a:pt x="12493" y="9909"/>
                    <a:pt x="13131" y="10335"/>
                    <a:pt x="13192" y="10760"/>
                  </a:cubicBezTo>
                  <a:cubicBezTo>
                    <a:pt x="13223" y="11186"/>
                    <a:pt x="12767" y="12250"/>
                    <a:pt x="12797" y="12614"/>
                  </a:cubicBezTo>
                  <a:cubicBezTo>
                    <a:pt x="12882" y="12614"/>
                    <a:pt x="13073" y="12244"/>
                    <a:pt x="13419" y="12244"/>
                  </a:cubicBezTo>
                  <a:cubicBezTo>
                    <a:pt x="13444" y="12244"/>
                    <a:pt x="13470" y="12246"/>
                    <a:pt x="13496" y="12250"/>
                  </a:cubicBezTo>
                  <a:cubicBezTo>
                    <a:pt x="13569" y="12255"/>
                    <a:pt x="13644" y="12258"/>
                    <a:pt x="13717" y="12258"/>
                  </a:cubicBezTo>
                  <a:cubicBezTo>
                    <a:pt x="14101" y="12258"/>
                    <a:pt x="14449" y="12167"/>
                    <a:pt x="14347" y="11733"/>
                  </a:cubicBezTo>
                  <a:cubicBezTo>
                    <a:pt x="14286" y="11247"/>
                    <a:pt x="13435" y="9818"/>
                    <a:pt x="13678" y="9666"/>
                  </a:cubicBezTo>
                  <a:cubicBezTo>
                    <a:pt x="13790" y="9599"/>
                    <a:pt x="13918" y="9499"/>
                    <a:pt x="14087" y="9499"/>
                  </a:cubicBezTo>
                  <a:cubicBezTo>
                    <a:pt x="14148" y="9499"/>
                    <a:pt x="14214" y="9512"/>
                    <a:pt x="14286" y="9545"/>
                  </a:cubicBezTo>
                  <a:cubicBezTo>
                    <a:pt x="14408" y="9605"/>
                    <a:pt x="14499" y="9727"/>
                    <a:pt x="14590" y="9970"/>
                  </a:cubicBezTo>
                  <a:cubicBezTo>
                    <a:pt x="14864" y="10608"/>
                    <a:pt x="15107" y="11399"/>
                    <a:pt x="14925" y="11855"/>
                  </a:cubicBezTo>
                  <a:cubicBezTo>
                    <a:pt x="14742" y="12280"/>
                    <a:pt x="14590" y="12706"/>
                    <a:pt x="14894" y="13162"/>
                  </a:cubicBezTo>
                  <a:cubicBezTo>
                    <a:pt x="14902" y="13163"/>
                    <a:pt x="14910" y="13164"/>
                    <a:pt x="14918" y="13164"/>
                  </a:cubicBezTo>
                  <a:cubicBezTo>
                    <a:pt x="15060" y="13164"/>
                    <a:pt x="15185" y="12918"/>
                    <a:pt x="15502" y="12918"/>
                  </a:cubicBezTo>
                  <a:cubicBezTo>
                    <a:pt x="15533" y="12918"/>
                    <a:pt x="15563" y="12918"/>
                    <a:pt x="15654" y="12949"/>
                  </a:cubicBezTo>
                  <a:cubicBezTo>
                    <a:pt x="15685" y="12949"/>
                    <a:pt x="15806" y="13010"/>
                    <a:pt x="15958" y="13101"/>
                  </a:cubicBezTo>
                  <a:cubicBezTo>
                    <a:pt x="15983" y="13126"/>
                    <a:pt x="16019" y="13141"/>
                    <a:pt x="16063" y="13141"/>
                  </a:cubicBezTo>
                  <a:cubicBezTo>
                    <a:pt x="16125" y="13141"/>
                    <a:pt x="16203" y="13111"/>
                    <a:pt x="16292" y="13040"/>
                  </a:cubicBezTo>
                  <a:cubicBezTo>
                    <a:pt x="16688" y="12736"/>
                    <a:pt x="16262" y="12189"/>
                    <a:pt x="17052" y="12189"/>
                  </a:cubicBezTo>
                  <a:cubicBezTo>
                    <a:pt x="17647" y="12189"/>
                    <a:pt x="17626" y="11816"/>
                    <a:pt x="17905" y="11816"/>
                  </a:cubicBezTo>
                  <a:cubicBezTo>
                    <a:pt x="17954" y="11816"/>
                    <a:pt x="18013" y="11827"/>
                    <a:pt x="18086" y="11855"/>
                  </a:cubicBezTo>
                  <a:cubicBezTo>
                    <a:pt x="18147" y="11885"/>
                    <a:pt x="18238" y="11946"/>
                    <a:pt x="18299" y="12007"/>
                  </a:cubicBezTo>
                  <a:cubicBezTo>
                    <a:pt x="18846" y="12432"/>
                    <a:pt x="18907" y="12797"/>
                    <a:pt x="19119" y="12918"/>
                  </a:cubicBezTo>
                  <a:cubicBezTo>
                    <a:pt x="19180" y="12918"/>
                    <a:pt x="19302" y="12918"/>
                    <a:pt x="19454" y="12858"/>
                  </a:cubicBezTo>
                  <a:cubicBezTo>
                    <a:pt x="19553" y="12801"/>
                    <a:pt x="19665" y="12777"/>
                    <a:pt x="19781" y="12777"/>
                  </a:cubicBezTo>
                  <a:cubicBezTo>
                    <a:pt x="19914" y="12777"/>
                    <a:pt x="20053" y="12809"/>
                    <a:pt x="20183" y="12858"/>
                  </a:cubicBezTo>
                  <a:cubicBezTo>
                    <a:pt x="20214" y="12888"/>
                    <a:pt x="20274" y="12888"/>
                    <a:pt x="20335" y="12918"/>
                  </a:cubicBezTo>
                  <a:cubicBezTo>
                    <a:pt x="20578" y="13070"/>
                    <a:pt x="20821" y="13344"/>
                    <a:pt x="20882" y="13557"/>
                  </a:cubicBezTo>
                  <a:cubicBezTo>
                    <a:pt x="21019" y="13966"/>
                    <a:pt x="20885" y="14965"/>
                    <a:pt x="20173" y="14965"/>
                  </a:cubicBezTo>
                  <a:cubicBezTo>
                    <a:pt x="20093" y="14965"/>
                    <a:pt x="20005" y="14952"/>
                    <a:pt x="19910" y="14925"/>
                  </a:cubicBezTo>
                  <a:cubicBezTo>
                    <a:pt x="19818" y="14894"/>
                    <a:pt x="19788" y="14894"/>
                    <a:pt x="19758" y="14864"/>
                  </a:cubicBezTo>
                  <a:cubicBezTo>
                    <a:pt x="19484" y="14712"/>
                    <a:pt x="19332" y="14469"/>
                    <a:pt x="19180" y="14256"/>
                  </a:cubicBezTo>
                  <a:cubicBezTo>
                    <a:pt x="19028" y="14013"/>
                    <a:pt x="18876" y="13800"/>
                    <a:pt x="18451" y="13618"/>
                  </a:cubicBezTo>
                  <a:cubicBezTo>
                    <a:pt x="18276" y="13587"/>
                    <a:pt x="18050" y="13568"/>
                    <a:pt x="17807" y="13568"/>
                  </a:cubicBezTo>
                  <a:cubicBezTo>
                    <a:pt x="17079" y="13568"/>
                    <a:pt x="16201" y="13739"/>
                    <a:pt x="16110" y="14286"/>
                  </a:cubicBezTo>
                  <a:cubicBezTo>
                    <a:pt x="15989" y="15016"/>
                    <a:pt x="17478" y="15229"/>
                    <a:pt x="17478" y="16049"/>
                  </a:cubicBezTo>
                  <a:cubicBezTo>
                    <a:pt x="17478" y="16624"/>
                    <a:pt x="17365" y="17357"/>
                    <a:pt x="16850" y="17357"/>
                  </a:cubicBezTo>
                  <a:cubicBezTo>
                    <a:pt x="16767" y="17357"/>
                    <a:pt x="16672" y="17338"/>
                    <a:pt x="16566" y="17295"/>
                  </a:cubicBezTo>
                  <a:cubicBezTo>
                    <a:pt x="15806" y="16809"/>
                    <a:pt x="15168" y="16414"/>
                    <a:pt x="14773" y="15593"/>
                  </a:cubicBezTo>
                  <a:cubicBezTo>
                    <a:pt x="14712" y="15350"/>
                    <a:pt x="14590" y="15229"/>
                    <a:pt x="14438" y="15168"/>
                  </a:cubicBezTo>
                  <a:cubicBezTo>
                    <a:pt x="14375" y="15147"/>
                    <a:pt x="14308" y="15138"/>
                    <a:pt x="14238" y="15138"/>
                  </a:cubicBezTo>
                  <a:cubicBezTo>
                    <a:pt x="13990" y="15138"/>
                    <a:pt x="13692" y="15242"/>
                    <a:pt x="13296" y="15242"/>
                  </a:cubicBezTo>
                  <a:cubicBezTo>
                    <a:pt x="13162" y="15242"/>
                    <a:pt x="13016" y="15230"/>
                    <a:pt x="12858" y="15198"/>
                  </a:cubicBezTo>
                  <a:cubicBezTo>
                    <a:pt x="12736" y="15198"/>
                    <a:pt x="12615" y="15168"/>
                    <a:pt x="12493" y="15137"/>
                  </a:cubicBezTo>
                  <a:cubicBezTo>
                    <a:pt x="12432" y="15077"/>
                    <a:pt x="12311" y="15046"/>
                    <a:pt x="12250" y="15016"/>
                  </a:cubicBezTo>
                  <a:cubicBezTo>
                    <a:pt x="11520" y="14621"/>
                    <a:pt x="11034" y="13830"/>
                    <a:pt x="10973" y="13405"/>
                  </a:cubicBezTo>
                  <a:cubicBezTo>
                    <a:pt x="10943" y="13010"/>
                    <a:pt x="11034" y="11885"/>
                    <a:pt x="9970" y="11277"/>
                  </a:cubicBezTo>
                  <a:cubicBezTo>
                    <a:pt x="9879" y="11216"/>
                    <a:pt x="9757" y="11186"/>
                    <a:pt x="9666" y="11125"/>
                  </a:cubicBezTo>
                  <a:lnTo>
                    <a:pt x="9301" y="11034"/>
                  </a:lnTo>
                  <a:cubicBezTo>
                    <a:pt x="8940" y="10944"/>
                    <a:pt x="8699" y="10912"/>
                    <a:pt x="8531" y="10912"/>
                  </a:cubicBezTo>
                  <a:cubicBezTo>
                    <a:pt x="8140" y="10912"/>
                    <a:pt x="8133" y="11081"/>
                    <a:pt x="7902" y="11081"/>
                  </a:cubicBezTo>
                  <a:cubicBezTo>
                    <a:pt x="7796" y="11081"/>
                    <a:pt x="7644" y="11046"/>
                    <a:pt x="7387" y="10943"/>
                  </a:cubicBezTo>
                  <a:cubicBezTo>
                    <a:pt x="7235" y="10882"/>
                    <a:pt x="7083" y="10791"/>
                    <a:pt x="6870" y="10730"/>
                  </a:cubicBezTo>
                  <a:cubicBezTo>
                    <a:pt x="6809" y="10669"/>
                    <a:pt x="6779" y="10669"/>
                    <a:pt x="6687" y="10639"/>
                  </a:cubicBezTo>
                  <a:cubicBezTo>
                    <a:pt x="6455" y="10548"/>
                    <a:pt x="6262" y="10508"/>
                    <a:pt x="6100" y="10508"/>
                  </a:cubicBezTo>
                  <a:cubicBezTo>
                    <a:pt x="5181" y="10508"/>
                    <a:pt x="5245" y="11769"/>
                    <a:pt x="4651" y="11976"/>
                  </a:cubicBezTo>
                  <a:cubicBezTo>
                    <a:pt x="3891" y="12189"/>
                    <a:pt x="2098" y="12584"/>
                    <a:pt x="1611" y="12949"/>
                  </a:cubicBezTo>
                  <a:cubicBezTo>
                    <a:pt x="1095" y="13344"/>
                    <a:pt x="0" y="15016"/>
                    <a:pt x="304" y="16110"/>
                  </a:cubicBezTo>
                  <a:cubicBezTo>
                    <a:pt x="608" y="17204"/>
                    <a:pt x="1186" y="19180"/>
                    <a:pt x="1794" y="19788"/>
                  </a:cubicBezTo>
                  <a:cubicBezTo>
                    <a:pt x="1915" y="19909"/>
                    <a:pt x="2067" y="20031"/>
                    <a:pt x="2219" y="20092"/>
                  </a:cubicBezTo>
                  <a:lnTo>
                    <a:pt x="2432" y="20213"/>
                  </a:lnTo>
                  <a:cubicBezTo>
                    <a:pt x="2686" y="20309"/>
                    <a:pt x="2965" y="20354"/>
                    <a:pt x="3261" y="20354"/>
                  </a:cubicBezTo>
                  <a:cubicBezTo>
                    <a:pt x="3531" y="20354"/>
                    <a:pt x="3814" y="20316"/>
                    <a:pt x="4104" y="20244"/>
                  </a:cubicBezTo>
                  <a:cubicBezTo>
                    <a:pt x="4215" y="20224"/>
                    <a:pt x="4330" y="20213"/>
                    <a:pt x="4443" y="20213"/>
                  </a:cubicBezTo>
                  <a:cubicBezTo>
                    <a:pt x="4668" y="20213"/>
                    <a:pt x="4884" y="20254"/>
                    <a:pt x="5046" y="20335"/>
                  </a:cubicBezTo>
                  <a:lnTo>
                    <a:pt x="5289" y="20457"/>
                  </a:lnTo>
                  <a:cubicBezTo>
                    <a:pt x="5624" y="20639"/>
                    <a:pt x="5867" y="20943"/>
                    <a:pt x="5897" y="21216"/>
                  </a:cubicBezTo>
                  <a:cubicBezTo>
                    <a:pt x="5928" y="21672"/>
                    <a:pt x="6080" y="22767"/>
                    <a:pt x="5046" y="24499"/>
                  </a:cubicBezTo>
                  <a:cubicBezTo>
                    <a:pt x="4043" y="26293"/>
                    <a:pt x="3496" y="27296"/>
                    <a:pt x="3891" y="28055"/>
                  </a:cubicBezTo>
                  <a:cubicBezTo>
                    <a:pt x="4256" y="28815"/>
                    <a:pt x="3010" y="30274"/>
                    <a:pt x="2766" y="30973"/>
                  </a:cubicBezTo>
                  <a:cubicBezTo>
                    <a:pt x="2554" y="31642"/>
                    <a:pt x="1824" y="33527"/>
                    <a:pt x="2766" y="34682"/>
                  </a:cubicBezTo>
                  <a:cubicBezTo>
                    <a:pt x="3283" y="35290"/>
                    <a:pt x="3830" y="35806"/>
                    <a:pt x="4408" y="36110"/>
                  </a:cubicBezTo>
                  <a:cubicBezTo>
                    <a:pt x="4560" y="36171"/>
                    <a:pt x="4742" y="36262"/>
                    <a:pt x="4894" y="36323"/>
                  </a:cubicBezTo>
                  <a:cubicBezTo>
                    <a:pt x="5224" y="36441"/>
                    <a:pt x="5536" y="36486"/>
                    <a:pt x="5801" y="36486"/>
                  </a:cubicBezTo>
                  <a:cubicBezTo>
                    <a:pt x="5878" y="36486"/>
                    <a:pt x="5950" y="36482"/>
                    <a:pt x="6019" y="36475"/>
                  </a:cubicBezTo>
                  <a:cubicBezTo>
                    <a:pt x="6931" y="36323"/>
                    <a:pt x="6991" y="36475"/>
                    <a:pt x="7478" y="36201"/>
                  </a:cubicBezTo>
                  <a:cubicBezTo>
                    <a:pt x="7994" y="35958"/>
                    <a:pt x="8359" y="34439"/>
                    <a:pt x="9089" y="33983"/>
                  </a:cubicBezTo>
                  <a:cubicBezTo>
                    <a:pt x="9818" y="33527"/>
                    <a:pt x="10457" y="34135"/>
                    <a:pt x="11216" y="32828"/>
                  </a:cubicBezTo>
                  <a:cubicBezTo>
                    <a:pt x="11976" y="31551"/>
                    <a:pt x="12311" y="31490"/>
                    <a:pt x="12098" y="30426"/>
                  </a:cubicBezTo>
                  <a:cubicBezTo>
                    <a:pt x="11855" y="29362"/>
                    <a:pt x="11885" y="29150"/>
                    <a:pt x="12736" y="28724"/>
                  </a:cubicBezTo>
                  <a:cubicBezTo>
                    <a:pt x="13380" y="28377"/>
                    <a:pt x="14165" y="27990"/>
                    <a:pt x="14713" y="27990"/>
                  </a:cubicBezTo>
                  <a:cubicBezTo>
                    <a:pt x="14838" y="27990"/>
                    <a:pt x="14951" y="28010"/>
                    <a:pt x="15046" y="28055"/>
                  </a:cubicBezTo>
                  <a:cubicBezTo>
                    <a:pt x="15178" y="28102"/>
                    <a:pt x="15358" y="28141"/>
                    <a:pt x="15567" y="28141"/>
                  </a:cubicBezTo>
                  <a:cubicBezTo>
                    <a:pt x="16033" y="28141"/>
                    <a:pt x="16639" y="27949"/>
                    <a:pt x="17144" y="27235"/>
                  </a:cubicBezTo>
                  <a:cubicBezTo>
                    <a:pt x="17660" y="26475"/>
                    <a:pt x="17812" y="26080"/>
                    <a:pt x="17660" y="25958"/>
                  </a:cubicBezTo>
                  <a:cubicBezTo>
                    <a:pt x="17650" y="25953"/>
                    <a:pt x="17637" y="25951"/>
                    <a:pt x="17620" y="25951"/>
                  </a:cubicBezTo>
                  <a:cubicBezTo>
                    <a:pt x="17537" y="25951"/>
                    <a:pt x="17377" y="26014"/>
                    <a:pt x="17174" y="26141"/>
                  </a:cubicBezTo>
                  <a:cubicBezTo>
                    <a:pt x="16775" y="26415"/>
                    <a:pt x="16621" y="26628"/>
                    <a:pt x="16411" y="26628"/>
                  </a:cubicBezTo>
                  <a:cubicBezTo>
                    <a:pt x="16365" y="26628"/>
                    <a:pt x="16316" y="26618"/>
                    <a:pt x="16262" y="26596"/>
                  </a:cubicBezTo>
                  <a:cubicBezTo>
                    <a:pt x="16141" y="26566"/>
                    <a:pt x="15989" y="26414"/>
                    <a:pt x="15806" y="26171"/>
                  </a:cubicBezTo>
                  <a:cubicBezTo>
                    <a:pt x="15077" y="25381"/>
                    <a:pt x="14834" y="25107"/>
                    <a:pt x="14712" y="24286"/>
                  </a:cubicBezTo>
                  <a:cubicBezTo>
                    <a:pt x="14590" y="23405"/>
                    <a:pt x="14165" y="23557"/>
                    <a:pt x="14682" y="22919"/>
                  </a:cubicBezTo>
                  <a:cubicBezTo>
                    <a:pt x="15198" y="22311"/>
                    <a:pt x="14925" y="20365"/>
                    <a:pt x="14621" y="19575"/>
                  </a:cubicBezTo>
                  <a:cubicBezTo>
                    <a:pt x="14390" y="18855"/>
                    <a:pt x="15389" y="17588"/>
                    <a:pt x="15830" y="17588"/>
                  </a:cubicBezTo>
                  <a:cubicBezTo>
                    <a:pt x="15854" y="17588"/>
                    <a:pt x="15877" y="17591"/>
                    <a:pt x="15897" y="17599"/>
                  </a:cubicBezTo>
                  <a:cubicBezTo>
                    <a:pt x="16201" y="17812"/>
                    <a:pt x="16232" y="18542"/>
                    <a:pt x="15593" y="19636"/>
                  </a:cubicBezTo>
                  <a:cubicBezTo>
                    <a:pt x="14894" y="20761"/>
                    <a:pt x="16232" y="21064"/>
                    <a:pt x="15958" y="21612"/>
                  </a:cubicBezTo>
                  <a:cubicBezTo>
                    <a:pt x="15654" y="22189"/>
                    <a:pt x="14712" y="23435"/>
                    <a:pt x="15685" y="24438"/>
                  </a:cubicBezTo>
                  <a:cubicBezTo>
                    <a:pt x="15958" y="24712"/>
                    <a:pt x="16232" y="24894"/>
                    <a:pt x="16444" y="25046"/>
                  </a:cubicBezTo>
                  <a:lnTo>
                    <a:pt x="16688" y="25168"/>
                  </a:lnTo>
                  <a:cubicBezTo>
                    <a:pt x="16880" y="25239"/>
                    <a:pt x="17069" y="25273"/>
                    <a:pt x="17267" y="25273"/>
                  </a:cubicBezTo>
                  <a:cubicBezTo>
                    <a:pt x="17664" y="25273"/>
                    <a:pt x="18096" y="25137"/>
                    <a:pt x="18663" y="24894"/>
                  </a:cubicBezTo>
                  <a:cubicBezTo>
                    <a:pt x="20001" y="24286"/>
                    <a:pt x="21004" y="23344"/>
                    <a:pt x="20153" y="22463"/>
                  </a:cubicBezTo>
                  <a:cubicBezTo>
                    <a:pt x="19271" y="21581"/>
                    <a:pt x="18238" y="20487"/>
                    <a:pt x="19089" y="20183"/>
                  </a:cubicBezTo>
                  <a:cubicBezTo>
                    <a:pt x="19271" y="20115"/>
                    <a:pt x="19402" y="20080"/>
                    <a:pt x="19508" y="20080"/>
                  </a:cubicBezTo>
                  <a:cubicBezTo>
                    <a:pt x="19543" y="20080"/>
                    <a:pt x="19575" y="20084"/>
                    <a:pt x="19606" y="20092"/>
                  </a:cubicBezTo>
                  <a:cubicBezTo>
                    <a:pt x="19758" y="20213"/>
                    <a:pt x="19758" y="20548"/>
                    <a:pt x="20153" y="21125"/>
                  </a:cubicBezTo>
                  <a:cubicBezTo>
                    <a:pt x="20335" y="21368"/>
                    <a:pt x="20487" y="21520"/>
                    <a:pt x="20669" y="21612"/>
                  </a:cubicBezTo>
                  <a:lnTo>
                    <a:pt x="20913" y="21733"/>
                  </a:lnTo>
                  <a:cubicBezTo>
                    <a:pt x="20943" y="21764"/>
                    <a:pt x="21004" y="21764"/>
                    <a:pt x="21065" y="21824"/>
                  </a:cubicBezTo>
                  <a:cubicBezTo>
                    <a:pt x="21125" y="21855"/>
                    <a:pt x="21156" y="21855"/>
                    <a:pt x="21247" y="21885"/>
                  </a:cubicBezTo>
                  <a:cubicBezTo>
                    <a:pt x="21308" y="21916"/>
                    <a:pt x="21338" y="21916"/>
                    <a:pt x="21399" y="21976"/>
                  </a:cubicBezTo>
                  <a:cubicBezTo>
                    <a:pt x="21460" y="22007"/>
                    <a:pt x="21551" y="22037"/>
                    <a:pt x="21581" y="22128"/>
                  </a:cubicBezTo>
                  <a:cubicBezTo>
                    <a:pt x="21733" y="21672"/>
                    <a:pt x="21885" y="21216"/>
                    <a:pt x="22007" y="20761"/>
                  </a:cubicBezTo>
                  <a:cubicBezTo>
                    <a:pt x="23952" y="13770"/>
                    <a:pt x="23527" y="6687"/>
                    <a:pt x="21277" y="395"/>
                  </a:cubicBezTo>
                  <a:cubicBezTo>
                    <a:pt x="21186" y="304"/>
                    <a:pt x="21125" y="274"/>
                    <a:pt x="21034" y="243"/>
                  </a:cubicBezTo>
                  <a:lnTo>
                    <a:pt x="20821" y="122"/>
                  </a:lnTo>
                  <a:cubicBezTo>
                    <a:pt x="20619" y="41"/>
                    <a:pt x="20376" y="0"/>
                    <a:pt x="20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8"/>
            <p:cNvSpPr/>
            <p:nvPr/>
          </p:nvSpPr>
          <p:spPr>
            <a:xfrm>
              <a:off x="6244725" y="1393800"/>
              <a:ext cx="435450" cy="348025"/>
            </a:xfrm>
            <a:custGeom>
              <a:avLst/>
              <a:gdLst/>
              <a:ahLst/>
              <a:cxnLst/>
              <a:rect l="l" t="t" r="r" b="b"/>
              <a:pathLst>
                <a:path w="17418" h="13921" extrusionOk="0">
                  <a:moveTo>
                    <a:pt x="5152" y="0"/>
                  </a:moveTo>
                  <a:cubicBezTo>
                    <a:pt x="4793" y="0"/>
                    <a:pt x="4498" y="178"/>
                    <a:pt x="4013" y="474"/>
                  </a:cubicBezTo>
                  <a:cubicBezTo>
                    <a:pt x="3755" y="615"/>
                    <a:pt x="3508" y="661"/>
                    <a:pt x="3274" y="661"/>
                  </a:cubicBezTo>
                  <a:cubicBezTo>
                    <a:pt x="2845" y="661"/>
                    <a:pt x="2458" y="507"/>
                    <a:pt x="2122" y="507"/>
                  </a:cubicBezTo>
                  <a:cubicBezTo>
                    <a:pt x="1972" y="507"/>
                    <a:pt x="1832" y="537"/>
                    <a:pt x="1703" y="626"/>
                  </a:cubicBezTo>
                  <a:cubicBezTo>
                    <a:pt x="1125" y="990"/>
                    <a:pt x="1" y="1386"/>
                    <a:pt x="1611" y="2054"/>
                  </a:cubicBezTo>
                  <a:cubicBezTo>
                    <a:pt x="1611" y="2054"/>
                    <a:pt x="1672" y="2085"/>
                    <a:pt x="1703" y="2085"/>
                  </a:cubicBezTo>
                  <a:cubicBezTo>
                    <a:pt x="1733" y="2085"/>
                    <a:pt x="1763" y="2146"/>
                    <a:pt x="1824" y="2146"/>
                  </a:cubicBezTo>
                  <a:cubicBezTo>
                    <a:pt x="2311" y="2328"/>
                    <a:pt x="2645" y="2389"/>
                    <a:pt x="2949" y="2449"/>
                  </a:cubicBezTo>
                  <a:cubicBezTo>
                    <a:pt x="3253" y="2480"/>
                    <a:pt x="3496" y="2480"/>
                    <a:pt x="3678" y="2541"/>
                  </a:cubicBezTo>
                  <a:cubicBezTo>
                    <a:pt x="3891" y="2662"/>
                    <a:pt x="4104" y="2905"/>
                    <a:pt x="4286" y="3513"/>
                  </a:cubicBezTo>
                  <a:cubicBezTo>
                    <a:pt x="4773" y="5064"/>
                    <a:pt x="5381" y="5732"/>
                    <a:pt x="5046" y="6553"/>
                  </a:cubicBezTo>
                  <a:cubicBezTo>
                    <a:pt x="4712" y="7343"/>
                    <a:pt x="4013" y="8225"/>
                    <a:pt x="4286" y="8741"/>
                  </a:cubicBezTo>
                  <a:cubicBezTo>
                    <a:pt x="4499" y="9288"/>
                    <a:pt x="4590" y="9471"/>
                    <a:pt x="4286" y="10140"/>
                  </a:cubicBezTo>
                  <a:cubicBezTo>
                    <a:pt x="3952" y="10839"/>
                    <a:pt x="3374" y="11355"/>
                    <a:pt x="4560" y="12845"/>
                  </a:cubicBezTo>
                  <a:cubicBezTo>
                    <a:pt x="4925" y="13331"/>
                    <a:pt x="5320" y="13635"/>
                    <a:pt x="5654" y="13787"/>
                  </a:cubicBezTo>
                  <a:cubicBezTo>
                    <a:pt x="5654" y="13848"/>
                    <a:pt x="5685" y="13848"/>
                    <a:pt x="5685" y="13848"/>
                  </a:cubicBezTo>
                  <a:cubicBezTo>
                    <a:pt x="5834" y="13898"/>
                    <a:pt x="5977" y="13921"/>
                    <a:pt x="6110" y="13921"/>
                  </a:cubicBezTo>
                  <a:cubicBezTo>
                    <a:pt x="6546" y="13921"/>
                    <a:pt x="6882" y="13673"/>
                    <a:pt x="7022" y="13301"/>
                  </a:cubicBezTo>
                  <a:cubicBezTo>
                    <a:pt x="7295" y="12602"/>
                    <a:pt x="7782" y="11751"/>
                    <a:pt x="8754" y="11507"/>
                  </a:cubicBezTo>
                  <a:cubicBezTo>
                    <a:pt x="9478" y="11358"/>
                    <a:pt x="9833" y="10921"/>
                    <a:pt x="10307" y="10921"/>
                  </a:cubicBezTo>
                  <a:cubicBezTo>
                    <a:pt x="10410" y="10921"/>
                    <a:pt x="10519" y="10942"/>
                    <a:pt x="10639" y="10991"/>
                  </a:cubicBezTo>
                  <a:cubicBezTo>
                    <a:pt x="10730" y="11021"/>
                    <a:pt x="10821" y="11082"/>
                    <a:pt x="10882" y="11143"/>
                  </a:cubicBezTo>
                  <a:cubicBezTo>
                    <a:pt x="11095" y="11295"/>
                    <a:pt x="11308" y="11416"/>
                    <a:pt x="11490" y="11477"/>
                  </a:cubicBezTo>
                  <a:cubicBezTo>
                    <a:pt x="11490" y="11477"/>
                    <a:pt x="11551" y="11507"/>
                    <a:pt x="11581" y="11507"/>
                  </a:cubicBezTo>
                  <a:cubicBezTo>
                    <a:pt x="11804" y="11601"/>
                    <a:pt x="12032" y="11654"/>
                    <a:pt x="12250" y="11654"/>
                  </a:cubicBezTo>
                  <a:cubicBezTo>
                    <a:pt x="12597" y="11654"/>
                    <a:pt x="12919" y="11520"/>
                    <a:pt x="13162" y="11203"/>
                  </a:cubicBezTo>
                  <a:cubicBezTo>
                    <a:pt x="13739" y="10565"/>
                    <a:pt x="13405" y="9775"/>
                    <a:pt x="13770" y="9501"/>
                  </a:cubicBezTo>
                  <a:cubicBezTo>
                    <a:pt x="14165" y="9228"/>
                    <a:pt x="15350" y="8741"/>
                    <a:pt x="15229" y="8164"/>
                  </a:cubicBezTo>
                  <a:cubicBezTo>
                    <a:pt x="15107" y="7617"/>
                    <a:pt x="13983" y="7343"/>
                    <a:pt x="15107" y="6766"/>
                  </a:cubicBezTo>
                  <a:cubicBezTo>
                    <a:pt x="16201" y="6188"/>
                    <a:pt x="17356" y="6097"/>
                    <a:pt x="17387" y="5702"/>
                  </a:cubicBezTo>
                  <a:cubicBezTo>
                    <a:pt x="17417" y="5337"/>
                    <a:pt x="17022" y="4912"/>
                    <a:pt x="15958" y="4243"/>
                  </a:cubicBezTo>
                  <a:cubicBezTo>
                    <a:pt x="14894" y="3513"/>
                    <a:pt x="15046" y="3057"/>
                    <a:pt x="14378" y="2510"/>
                  </a:cubicBezTo>
                  <a:cubicBezTo>
                    <a:pt x="13891" y="2146"/>
                    <a:pt x="12858" y="1598"/>
                    <a:pt x="12068" y="1264"/>
                  </a:cubicBezTo>
                  <a:cubicBezTo>
                    <a:pt x="11916" y="1203"/>
                    <a:pt x="11794" y="1142"/>
                    <a:pt x="11703" y="1112"/>
                  </a:cubicBezTo>
                  <a:cubicBezTo>
                    <a:pt x="11607" y="1074"/>
                    <a:pt x="11511" y="1035"/>
                    <a:pt x="11461" y="1035"/>
                  </a:cubicBezTo>
                  <a:cubicBezTo>
                    <a:pt x="11432" y="1035"/>
                    <a:pt x="11418" y="1048"/>
                    <a:pt x="11429" y="1082"/>
                  </a:cubicBezTo>
                  <a:cubicBezTo>
                    <a:pt x="11299" y="1042"/>
                    <a:pt x="11160" y="1026"/>
                    <a:pt x="11016" y="1026"/>
                  </a:cubicBezTo>
                  <a:cubicBezTo>
                    <a:pt x="10412" y="1026"/>
                    <a:pt x="9716" y="1308"/>
                    <a:pt x="9205" y="1308"/>
                  </a:cubicBezTo>
                  <a:cubicBezTo>
                    <a:pt x="9096" y="1308"/>
                    <a:pt x="8996" y="1295"/>
                    <a:pt x="8906" y="1264"/>
                  </a:cubicBezTo>
                  <a:cubicBezTo>
                    <a:pt x="8876" y="1264"/>
                    <a:pt x="8876" y="1234"/>
                    <a:pt x="8846" y="1234"/>
                  </a:cubicBezTo>
                  <a:cubicBezTo>
                    <a:pt x="8835" y="1234"/>
                    <a:pt x="8760" y="1245"/>
                    <a:pt x="8627" y="1245"/>
                  </a:cubicBezTo>
                  <a:cubicBezTo>
                    <a:pt x="8384" y="1245"/>
                    <a:pt x="7946" y="1207"/>
                    <a:pt x="7356" y="990"/>
                  </a:cubicBezTo>
                  <a:cubicBezTo>
                    <a:pt x="7326" y="960"/>
                    <a:pt x="7235" y="960"/>
                    <a:pt x="7204" y="930"/>
                  </a:cubicBezTo>
                  <a:cubicBezTo>
                    <a:pt x="7022" y="808"/>
                    <a:pt x="6779" y="717"/>
                    <a:pt x="6566" y="565"/>
                  </a:cubicBezTo>
                  <a:cubicBezTo>
                    <a:pt x="6262" y="383"/>
                    <a:pt x="6019" y="231"/>
                    <a:pt x="5806" y="170"/>
                  </a:cubicBezTo>
                  <a:cubicBezTo>
                    <a:pt x="5776" y="170"/>
                    <a:pt x="5715" y="109"/>
                    <a:pt x="5685" y="109"/>
                  </a:cubicBezTo>
                  <a:cubicBezTo>
                    <a:pt x="5480" y="35"/>
                    <a:pt x="5310" y="0"/>
                    <a:pt x="5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8"/>
            <p:cNvSpPr/>
            <p:nvPr/>
          </p:nvSpPr>
          <p:spPr>
            <a:xfrm>
              <a:off x="6117075" y="1325200"/>
              <a:ext cx="192275" cy="100850"/>
            </a:xfrm>
            <a:custGeom>
              <a:avLst/>
              <a:gdLst/>
              <a:ahLst/>
              <a:cxnLst/>
              <a:rect l="l" t="t" r="r" b="b"/>
              <a:pathLst>
                <a:path w="7691" h="4034" extrusionOk="0">
                  <a:moveTo>
                    <a:pt x="3478" y="0"/>
                  </a:moveTo>
                  <a:cubicBezTo>
                    <a:pt x="3281" y="0"/>
                    <a:pt x="3084" y="43"/>
                    <a:pt x="2888" y="148"/>
                  </a:cubicBezTo>
                  <a:cubicBezTo>
                    <a:pt x="2097" y="513"/>
                    <a:pt x="1216" y="391"/>
                    <a:pt x="851" y="1120"/>
                  </a:cubicBezTo>
                  <a:cubicBezTo>
                    <a:pt x="456" y="1850"/>
                    <a:pt x="0" y="2975"/>
                    <a:pt x="1064" y="3552"/>
                  </a:cubicBezTo>
                  <a:cubicBezTo>
                    <a:pt x="1246" y="3674"/>
                    <a:pt x="1398" y="3734"/>
                    <a:pt x="1611" y="3826"/>
                  </a:cubicBezTo>
                  <a:cubicBezTo>
                    <a:pt x="1672" y="3826"/>
                    <a:pt x="1702" y="3856"/>
                    <a:pt x="1763" y="3856"/>
                  </a:cubicBezTo>
                  <a:cubicBezTo>
                    <a:pt x="2059" y="3972"/>
                    <a:pt x="2333" y="4033"/>
                    <a:pt x="2594" y="4033"/>
                  </a:cubicBezTo>
                  <a:cubicBezTo>
                    <a:pt x="2951" y="4033"/>
                    <a:pt x="3284" y="3919"/>
                    <a:pt x="3617" y="3674"/>
                  </a:cubicBezTo>
                  <a:cubicBezTo>
                    <a:pt x="4377" y="3096"/>
                    <a:pt x="4255" y="2610"/>
                    <a:pt x="4255" y="2579"/>
                  </a:cubicBezTo>
                  <a:cubicBezTo>
                    <a:pt x="4255" y="2524"/>
                    <a:pt x="4102" y="1957"/>
                    <a:pt x="4709" y="1957"/>
                  </a:cubicBezTo>
                  <a:cubicBezTo>
                    <a:pt x="4764" y="1957"/>
                    <a:pt x="4826" y="1961"/>
                    <a:pt x="4894" y="1972"/>
                  </a:cubicBezTo>
                  <a:cubicBezTo>
                    <a:pt x="5107" y="2002"/>
                    <a:pt x="5258" y="2032"/>
                    <a:pt x="5350" y="2063"/>
                  </a:cubicBezTo>
                  <a:cubicBezTo>
                    <a:pt x="5410" y="2124"/>
                    <a:pt x="5410" y="2124"/>
                    <a:pt x="5441" y="2124"/>
                  </a:cubicBezTo>
                  <a:cubicBezTo>
                    <a:pt x="5471" y="2154"/>
                    <a:pt x="5532" y="2154"/>
                    <a:pt x="5593" y="2184"/>
                  </a:cubicBezTo>
                  <a:cubicBezTo>
                    <a:pt x="5623" y="2215"/>
                    <a:pt x="5684" y="2215"/>
                    <a:pt x="5745" y="2276"/>
                  </a:cubicBezTo>
                  <a:cubicBezTo>
                    <a:pt x="5745" y="2306"/>
                    <a:pt x="5775" y="2306"/>
                    <a:pt x="5775" y="2306"/>
                  </a:cubicBezTo>
                  <a:cubicBezTo>
                    <a:pt x="5881" y="2341"/>
                    <a:pt x="6006" y="2376"/>
                    <a:pt x="6164" y="2376"/>
                  </a:cubicBezTo>
                  <a:cubicBezTo>
                    <a:pt x="6279" y="2376"/>
                    <a:pt x="6411" y="2357"/>
                    <a:pt x="6566" y="2306"/>
                  </a:cubicBezTo>
                  <a:cubicBezTo>
                    <a:pt x="7447" y="2063"/>
                    <a:pt x="7690" y="1880"/>
                    <a:pt x="7447" y="1698"/>
                  </a:cubicBezTo>
                  <a:cubicBezTo>
                    <a:pt x="7265" y="1546"/>
                    <a:pt x="6626" y="1120"/>
                    <a:pt x="5897" y="817"/>
                  </a:cubicBezTo>
                  <a:cubicBezTo>
                    <a:pt x="5806" y="786"/>
                    <a:pt x="5714" y="756"/>
                    <a:pt x="5623" y="695"/>
                  </a:cubicBezTo>
                  <a:cubicBezTo>
                    <a:pt x="5502" y="665"/>
                    <a:pt x="5410" y="634"/>
                    <a:pt x="5319" y="604"/>
                  </a:cubicBezTo>
                  <a:cubicBezTo>
                    <a:pt x="5198" y="543"/>
                    <a:pt x="5137" y="513"/>
                    <a:pt x="5015" y="482"/>
                  </a:cubicBezTo>
                  <a:cubicBezTo>
                    <a:pt x="4894" y="452"/>
                    <a:pt x="4742" y="361"/>
                    <a:pt x="4651" y="330"/>
                  </a:cubicBezTo>
                  <a:cubicBezTo>
                    <a:pt x="4529" y="300"/>
                    <a:pt x="4377" y="209"/>
                    <a:pt x="4255" y="178"/>
                  </a:cubicBezTo>
                  <a:cubicBezTo>
                    <a:pt x="3996" y="74"/>
                    <a:pt x="3737" y="0"/>
                    <a:pt x="3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8"/>
            <p:cNvSpPr/>
            <p:nvPr/>
          </p:nvSpPr>
          <p:spPr>
            <a:xfrm>
              <a:off x="6102625" y="1426900"/>
              <a:ext cx="161875" cy="200650"/>
            </a:xfrm>
            <a:custGeom>
              <a:avLst/>
              <a:gdLst/>
              <a:ahLst/>
              <a:cxnLst/>
              <a:rect l="l" t="t" r="r" b="b"/>
              <a:pathLst>
                <a:path w="6475" h="8026" extrusionOk="0">
                  <a:moveTo>
                    <a:pt x="1490" y="1"/>
                  </a:moveTo>
                  <a:cubicBezTo>
                    <a:pt x="426" y="305"/>
                    <a:pt x="365" y="1"/>
                    <a:pt x="304" y="639"/>
                  </a:cubicBezTo>
                  <a:cubicBezTo>
                    <a:pt x="274" y="1217"/>
                    <a:pt x="1" y="2159"/>
                    <a:pt x="1034" y="2584"/>
                  </a:cubicBezTo>
                  <a:cubicBezTo>
                    <a:pt x="1034" y="2645"/>
                    <a:pt x="1064" y="2645"/>
                    <a:pt x="1064" y="2645"/>
                  </a:cubicBezTo>
                  <a:cubicBezTo>
                    <a:pt x="1125" y="2645"/>
                    <a:pt x="1156" y="2676"/>
                    <a:pt x="1186" y="2676"/>
                  </a:cubicBezTo>
                  <a:cubicBezTo>
                    <a:pt x="1368" y="2767"/>
                    <a:pt x="1520" y="2828"/>
                    <a:pt x="1672" y="2858"/>
                  </a:cubicBezTo>
                  <a:cubicBezTo>
                    <a:pt x="1824" y="2949"/>
                    <a:pt x="1946" y="2980"/>
                    <a:pt x="2067" y="3010"/>
                  </a:cubicBezTo>
                  <a:cubicBezTo>
                    <a:pt x="2098" y="3010"/>
                    <a:pt x="2128" y="3071"/>
                    <a:pt x="2189" y="3071"/>
                  </a:cubicBezTo>
                  <a:cubicBezTo>
                    <a:pt x="2463" y="3223"/>
                    <a:pt x="2645" y="3314"/>
                    <a:pt x="2706" y="3618"/>
                  </a:cubicBezTo>
                  <a:cubicBezTo>
                    <a:pt x="2858" y="4195"/>
                    <a:pt x="2402" y="4621"/>
                    <a:pt x="2584" y="5563"/>
                  </a:cubicBezTo>
                  <a:cubicBezTo>
                    <a:pt x="2736" y="6354"/>
                    <a:pt x="3587" y="7691"/>
                    <a:pt x="4256" y="7995"/>
                  </a:cubicBezTo>
                  <a:lnTo>
                    <a:pt x="4286" y="7995"/>
                  </a:lnTo>
                  <a:cubicBezTo>
                    <a:pt x="4408" y="8025"/>
                    <a:pt x="4499" y="8025"/>
                    <a:pt x="4590" y="8025"/>
                  </a:cubicBezTo>
                  <a:cubicBezTo>
                    <a:pt x="5320" y="7934"/>
                    <a:pt x="4712" y="6749"/>
                    <a:pt x="5046" y="6323"/>
                  </a:cubicBezTo>
                  <a:cubicBezTo>
                    <a:pt x="5411" y="5898"/>
                    <a:pt x="5988" y="6202"/>
                    <a:pt x="6049" y="5594"/>
                  </a:cubicBezTo>
                  <a:cubicBezTo>
                    <a:pt x="6110" y="4986"/>
                    <a:pt x="6475" y="5381"/>
                    <a:pt x="5776" y="4226"/>
                  </a:cubicBezTo>
                  <a:cubicBezTo>
                    <a:pt x="5107" y="3132"/>
                    <a:pt x="5229" y="2615"/>
                    <a:pt x="4864" y="1885"/>
                  </a:cubicBezTo>
                  <a:cubicBezTo>
                    <a:pt x="4651" y="1460"/>
                    <a:pt x="4347" y="1125"/>
                    <a:pt x="4043" y="1004"/>
                  </a:cubicBezTo>
                  <a:lnTo>
                    <a:pt x="4013" y="1004"/>
                  </a:lnTo>
                  <a:cubicBezTo>
                    <a:pt x="3937" y="974"/>
                    <a:pt x="3846" y="958"/>
                    <a:pt x="3762" y="958"/>
                  </a:cubicBezTo>
                  <a:cubicBezTo>
                    <a:pt x="3678" y="958"/>
                    <a:pt x="3602" y="974"/>
                    <a:pt x="3557" y="1004"/>
                  </a:cubicBezTo>
                  <a:cubicBezTo>
                    <a:pt x="3557" y="1004"/>
                    <a:pt x="3131" y="518"/>
                    <a:pt x="2523" y="244"/>
                  </a:cubicBezTo>
                  <a:cubicBezTo>
                    <a:pt x="2493" y="244"/>
                    <a:pt x="2493" y="214"/>
                    <a:pt x="2432" y="214"/>
                  </a:cubicBezTo>
                  <a:cubicBezTo>
                    <a:pt x="2189" y="92"/>
                    <a:pt x="1824" y="62"/>
                    <a:pt x="14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8"/>
            <p:cNvSpPr/>
            <p:nvPr/>
          </p:nvSpPr>
          <p:spPr>
            <a:xfrm>
              <a:off x="5550950" y="1285575"/>
              <a:ext cx="715075" cy="1422075"/>
            </a:xfrm>
            <a:custGeom>
              <a:avLst/>
              <a:gdLst/>
              <a:ahLst/>
              <a:cxnLst/>
              <a:rect l="l" t="t" r="r" b="b"/>
              <a:pathLst>
                <a:path w="28603" h="56883" extrusionOk="0">
                  <a:moveTo>
                    <a:pt x="6809" y="0"/>
                  </a:moveTo>
                  <a:cubicBezTo>
                    <a:pt x="4347" y="1429"/>
                    <a:pt x="2067" y="3161"/>
                    <a:pt x="0" y="5168"/>
                  </a:cubicBezTo>
                  <a:cubicBezTo>
                    <a:pt x="190" y="5204"/>
                    <a:pt x="391" y="5221"/>
                    <a:pt x="597" y="5221"/>
                  </a:cubicBezTo>
                  <a:cubicBezTo>
                    <a:pt x="1249" y="5221"/>
                    <a:pt x="1960" y="5049"/>
                    <a:pt x="2584" y="4772"/>
                  </a:cubicBezTo>
                  <a:cubicBezTo>
                    <a:pt x="3063" y="4533"/>
                    <a:pt x="3523" y="4419"/>
                    <a:pt x="3969" y="4419"/>
                  </a:cubicBezTo>
                  <a:cubicBezTo>
                    <a:pt x="4315" y="4419"/>
                    <a:pt x="4653" y="4488"/>
                    <a:pt x="4985" y="4620"/>
                  </a:cubicBezTo>
                  <a:cubicBezTo>
                    <a:pt x="5623" y="4924"/>
                    <a:pt x="6201" y="5441"/>
                    <a:pt x="6566" y="6201"/>
                  </a:cubicBezTo>
                  <a:cubicBezTo>
                    <a:pt x="7386" y="7812"/>
                    <a:pt x="8450" y="9514"/>
                    <a:pt x="9271" y="11247"/>
                  </a:cubicBezTo>
                  <a:cubicBezTo>
                    <a:pt x="10061" y="13010"/>
                    <a:pt x="8329" y="14225"/>
                    <a:pt x="7143" y="16232"/>
                  </a:cubicBezTo>
                  <a:cubicBezTo>
                    <a:pt x="5958" y="18207"/>
                    <a:pt x="5471" y="20730"/>
                    <a:pt x="7903" y="23162"/>
                  </a:cubicBezTo>
                  <a:cubicBezTo>
                    <a:pt x="7910" y="23164"/>
                    <a:pt x="7917" y="23165"/>
                    <a:pt x="7924" y="23165"/>
                  </a:cubicBezTo>
                  <a:cubicBezTo>
                    <a:pt x="8018" y="23165"/>
                    <a:pt x="8148" y="22939"/>
                    <a:pt x="7782" y="21277"/>
                  </a:cubicBezTo>
                  <a:cubicBezTo>
                    <a:pt x="7460" y="19748"/>
                    <a:pt x="7753" y="19213"/>
                    <a:pt x="8098" y="19213"/>
                  </a:cubicBezTo>
                  <a:cubicBezTo>
                    <a:pt x="8144" y="19213"/>
                    <a:pt x="8191" y="19223"/>
                    <a:pt x="8237" y="19241"/>
                  </a:cubicBezTo>
                  <a:cubicBezTo>
                    <a:pt x="8359" y="19271"/>
                    <a:pt x="8481" y="19393"/>
                    <a:pt x="8541" y="19514"/>
                  </a:cubicBezTo>
                  <a:cubicBezTo>
                    <a:pt x="8937" y="20061"/>
                    <a:pt x="10730" y="24074"/>
                    <a:pt x="10335" y="24833"/>
                  </a:cubicBezTo>
                  <a:cubicBezTo>
                    <a:pt x="9970" y="25593"/>
                    <a:pt x="9149" y="28025"/>
                    <a:pt x="10456" y="28694"/>
                  </a:cubicBezTo>
                  <a:cubicBezTo>
                    <a:pt x="11733" y="29393"/>
                    <a:pt x="13070" y="31581"/>
                    <a:pt x="13405" y="33435"/>
                  </a:cubicBezTo>
                  <a:cubicBezTo>
                    <a:pt x="13344" y="33496"/>
                    <a:pt x="11824" y="34013"/>
                    <a:pt x="11520" y="35016"/>
                  </a:cubicBezTo>
                  <a:cubicBezTo>
                    <a:pt x="11216" y="35989"/>
                    <a:pt x="9271" y="38846"/>
                    <a:pt x="10456" y="40396"/>
                  </a:cubicBezTo>
                  <a:cubicBezTo>
                    <a:pt x="11642" y="41946"/>
                    <a:pt x="12250" y="41946"/>
                    <a:pt x="11186" y="43922"/>
                  </a:cubicBezTo>
                  <a:cubicBezTo>
                    <a:pt x="10152" y="45958"/>
                    <a:pt x="9666" y="49028"/>
                    <a:pt x="8511" y="49606"/>
                  </a:cubicBezTo>
                  <a:cubicBezTo>
                    <a:pt x="7386" y="50123"/>
                    <a:pt x="7569" y="49697"/>
                    <a:pt x="6535" y="51946"/>
                  </a:cubicBezTo>
                  <a:cubicBezTo>
                    <a:pt x="6505" y="52068"/>
                    <a:pt x="5623" y="53952"/>
                    <a:pt x="6353" y="54712"/>
                  </a:cubicBezTo>
                  <a:cubicBezTo>
                    <a:pt x="6930" y="55381"/>
                    <a:pt x="7934" y="56506"/>
                    <a:pt x="8693" y="56810"/>
                  </a:cubicBezTo>
                  <a:cubicBezTo>
                    <a:pt x="8777" y="56860"/>
                    <a:pt x="8861" y="56882"/>
                    <a:pt x="8939" y="56882"/>
                  </a:cubicBezTo>
                  <a:cubicBezTo>
                    <a:pt x="9004" y="56882"/>
                    <a:pt x="9064" y="56867"/>
                    <a:pt x="9119" y="56840"/>
                  </a:cubicBezTo>
                  <a:cubicBezTo>
                    <a:pt x="9757" y="56597"/>
                    <a:pt x="8085" y="54621"/>
                    <a:pt x="8997" y="53436"/>
                  </a:cubicBezTo>
                  <a:cubicBezTo>
                    <a:pt x="9909" y="52250"/>
                    <a:pt x="14073" y="51642"/>
                    <a:pt x="14621" y="50579"/>
                  </a:cubicBezTo>
                  <a:cubicBezTo>
                    <a:pt x="15198" y="49515"/>
                    <a:pt x="16292" y="48481"/>
                    <a:pt x="17660" y="48086"/>
                  </a:cubicBezTo>
                  <a:cubicBezTo>
                    <a:pt x="17801" y="48030"/>
                    <a:pt x="17930" y="48006"/>
                    <a:pt x="18045" y="48006"/>
                  </a:cubicBezTo>
                  <a:cubicBezTo>
                    <a:pt x="18177" y="48006"/>
                    <a:pt x="18292" y="48037"/>
                    <a:pt x="18390" y="48086"/>
                  </a:cubicBezTo>
                  <a:cubicBezTo>
                    <a:pt x="18542" y="48147"/>
                    <a:pt x="18663" y="48208"/>
                    <a:pt x="18785" y="48329"/>
                  </a:cubicBezTo>
                  <a:cubicBezTo>
                    <a:pt x="18846" y="48451"/>
                    <a:pt x="18967" y="48512"/>
                    <a:pt x="19119" y="48603"/>
                  </a:cubicBezTo>
                  <a:cubicBezTo>
                    <a:pt x="19175" y="48619"/>
                    <a:pt x="19236" y="48629"/>
                    <a:pt x="19303" y="48629"/>
                  </a:cubicBezTo>
                  <a:cubicBezTo>
                    <a:pt x="19491" y="48629"/>
                    <a:pt x="19734" y="48553"/>
                    <a:pt x="20092" y="48329"/>
                  </a:cubicBezTo>
                  <a:cubicBezTo>
                    <a:pt x="21551" y="47387"/>
                    <a:pt x="21216" y="45898"/>
                    <a:pt x="22645" y="44955"/>
                  </a:cubicBezTo>
                  <a:cubicBezTo>
                    <a:pt x="24134" y="43983"/>
                    <a:pt x="25077" y="44621"/>
                    <a:pt x="24742" y="42554"/>
                  </a:cubicBezTo>
                  <a:cubicBezTo>
                    <a:pt x="24438" y="40548"/>
                    <a:pt x="23101" y="38998"/>
                    <a:pt x="23253" y="38177"/>
                  </a:cubicBezTo>
                  <a:cubicBezTo>
                    <a:pt x="23405" y="37387"/>
                    <a:pt x="23101" y="36931"/>
                    <a:pt x="21004" y="36019"/>
                  </a:cubicBezTo>
                  <a:cubicBezTo>
                    <a:pt x="19210" y="35259"/>
                    <a:pt x="19666" y="34043"/>
                    <a:pt x="18116" y="33375"/>
                  </a:cubicBezTo>
                  <a:cubicBezTo>
                    <a:pt x="18086" y="33375"/>
                    <a:pt x="18055" y="33314"/>
                    <a:pt x="17994" y="33314"/>
                  </a:cubicBezTo>
                  <a:cubicBezTo>
                    <a:pt x="17751" y="33223"/>
                    <a:pt x="17387" y="33131"/>
                    <a:pt x="17022" y="33071"/>
                  </a:cubicBezTo>
                  <a:cubicBezTo>
                    <a:pt x="16687" y="32979"/>
                    <a:pt x="16323" y="32919"/>
                    <a:pt x="16080" y="32797"/>
                  </a:cubicBezTo>
                  <a:cubicBezTo>
                    <a:pt x="16019" y="32767"/>
                    <a:pt x="15958" y="32767"/>
                    <a:pt x="15928" y="32706"/>
                  </a:cubicBezTo>
                  <a:cubicBezTo>
                    <a:pt x="13952" y="31885"/>
                    <a:pt x="13648" y="30031"/>
                    <a:pt x="13587" y="28876"/>
                  </a:cubicBezTo>
                  <a:cubicBezTo>
                    <a:pt x="13587" y="27751"/>
                    <a:pt x="13192" y="27174"/>
                    <a:pt x="12493" y="26870"/>
                  </a:cubicBezTo>
                  <a:cubicBezTo>
                    <a:pt x="12432" y="26870"/>
                    <a:pt x="12341" y="26840"/>
                    <a:pt x="12219" y="26779"/>
                  </a:cubicBezTo>
                  <a:cubicBezTo>
                    <a:pt x="11617" y="26505"/>
                    <a:pt x="12173" y="24385"/>
                    <a:pt x="13487" y="24385"/>
                  </a:cubicBezTo>
                  <a:cubicBezTo>
                    <a:pt x="13633" y="24385"/>
                    <a:pt x="13788" y="24411"/>
                    <a:pt x="13952" y="24469"/>
                  </a:cubicBezTo>
                  <a:cubicBezTo>
                    <a:pt x="14560" y="24712"/>
                    <a:pt x="15046" y="25198"/>
                    <a:pt x="15472" y="25624"/>
                  </a:cubicBezTo>
                  <a:cubicBezTo>
                    <a:pt x="15867" y="26019"/>
                    <a:pt x="16232" y="26444"/>
                    <a:pt x="16535" y="26566"/>
                  </a:cubicBezTo>
                  <a:cubicBezTo>
                    <a:pt x="16576" y="26566"/>
                    <a:pt x="16630" y="26580"/>
                    <a:pt x="16680" y="26580"/>
                  </a:cubicBezTo>
                  <a:cubicBezTo>
                    <a:pt x="16704" y="26580"/>
                    <a:pt x="16728" y="26576"/>
                    <a:pt x="16748" y="26566"/>
                  </a:cubicBezTo>
                  <a:cubicBezTo>
                    <a:pt x="17356" y="26384"/>
                    <a:pt x="15654" y="25320"/>
                    <a:pt x="16687" y="24165"/>
                  </a:cubicBezTo>
                  <a:cubicBezTo>
                    <a:pt x="17721" y="23040"/>
                    <a:pt x="17508" y="23587"/>
                    <a:pt x="18815" y="22919"/>
                  </a:cubicBezTo>
                  <a:cubicBezTo>
                    <a:pt x="20092" y="22189"/>
                    <a:pt x="19089" y="22159"/>
                    <a:pt x="20183" y="21581"/>
                  </a:cubicBezTo>
                  <a:cubicBezTo>
                    <a:pt x="21277" y="21004"/>
                    <a:pt x="22037" y="20001"/>
                    <a:pt x="23435" y="19332"/>
                  </a:cubicBezTo>
                  <a:cubicBezTo>
                    <a:pt x="23577" y="19261"/>
                    <a:pt x="23712" y="19236"/>
                    <a:pt x="23840" y="19236"/>
                  </a:cubicBezTo>
                  <a:cubicBezTo>
                    <a:pt x="23987" y="19236"/>
                    <a:pt x="24126" y="19269"/>
                    <a:pt x="24256" y="19301"/>
                  </a:cubicBezTo>
                  <a:cubicBezTo>
                    <a:pt x="24469" y="19393"/>
                    <a:pt x="24621" y="19575"/>
                    <a:pt x="24803" y="19727"/>
                  </a:cubicBezTo>
                  <a:cubicBezTo>
                    <a:pt x="25016" y="19879"/>
                    <a:pt x="25168" y="20031"/>
                    <a:pt x="25381" y="20153"/>
                  </a:cubicBezTo>
                  <a:cubicBezTo>
                    <a:pt x="25458" y="20178"/>
                    <a:pt x="25541" y="20195"/>
                    <a:pt x="25631" y="20195"/>
                  </a:cubicBezTo>
                  <a:cubicBezTo>
                    <a:pt x="25857" y="20195"/>
                    <a:pt x="26127" y="20092"/>
                    <a:pt x="26475" y="19788"/>
                  </a:cubicBezTo>
                  <a:cubicBezTo>
                    <a:pt x="28055" y="18481"/>
                    <a:pt x="28603" y="16353"/>
                    <a:pt x="26779" y="15228"/>
                  </a:cubicBezTo>
                  <a:cubicBezTo>
                    <a:pt x="26019" y="14773"/>
                    <a:pt x="25350" y="14286"/>
                    <a:pt x="24651" y="14013"/>
                  </a:cubicBezTo>
                  <a:cubicBezTo>
                    <a:pt x="24621" y="13982"/>
                    <a:pt x="24560" y="13982"/>
                    <a:pt x="24499" y="13952"/>
                  </a:cubicBezTo>
                  <a:cubicBezTo>
                    <a:pt x="24176" y="13833"/>
                    <a:pt x="23869" y="13761"/>
                    <a:pt x="23579" y="13761"/>
                  </a:cubicBezTo>
                  <a:cubicBezTo>
                    <a:pt x="23051" y="13761"/>
                    <a:pt x="22582" y="14003"/>
                    <a:pt x="22189" y="14651"/>
                  </a:cubicBezTo>
                  <a:cubicBezTo>
                    <a:pt x="21532" y="15691"/>
                    <a:pt x="21023" y="16189"/>
                    <a:pt x="20618" y="16189"/>
                  </a:cubicBezTo>
                  <a:cubicBezTo>
                    <a:pt x="20573" y="16189"/>
                    <a:pt x="20529" y="16183"/>
                    <a:pt x="20487" y="16171"/>
                  </a:cubicBezTo>
                  <a:cubicBezTo>
                    <a:pt x="20244" y="16080"/>
                    <a:pt x="20092" y="15806"/>
                    <a:pt x="19940" y="15411"/>
                  </a:cubicBezTo>
                  <a:cubicBezTo>
                    <a:pt x="19484" y="14073"/>
                    <a:pt x="16535" y="11672"/>
                    <a:pt x="19150" y="10760"/>
                  </a:cubicBezTo>
                  <a:cubicBezTo>
                    <a:pt x="21764" y="9848"/>
                    <a:pt x="22584" y="10487"/>
                    <a:pt x="22189" y="8906"/>
                  </a:cubicBezTo>
                  <a:cubicBezTo>
                    <a:pt x="21885" y="7660"/>
                    <a:pt x="21460" y="6049"/>
                    <a:pt x="21216" y="5927"/>
                  </a:cubicBezTo>
                  <a:cubicBezTo>
                    <a:pt x="21207" y="5924"/>
                    <a:pt x="21198" y="5923"/>
                    <a:pt x="21189" y="5923"/>
                  </a:cubicBezTo>
                  <a:cubicBezTo>
                    <a:pt x="21113" y="5923"/>
                    <a:pt x="21058" y="6040"/>
                    <a:pt x="21004" y="6231"/>
                  </a:cubicBezTo>
                  <a:cubicBezTo>
                    <a:pt x="20851" y="7119"/>
                    <a:pt x="20614" y="8156"/>
                    <a:pt x="19762" y="8156"/>
                  </a:cubicBezTo>
                  <a:cubicBezTo>
                    <a:pt x="19594" y="8156"/>
                    <a:pt x="19401" y="8115"/>
                    <a:pt x="19180" y="8025"/>
                  </a:cubicBezTo>
                  <a:cubicBezTo>
                    <a:pt x="17873" y="7386"/>
                    <a:pt x="16019" y="6809"/>
                    <a:pt x="15684" y="5867"/>
                  </a:cubicBezTo>
                  <a:cubicBezTo>
                    <a:pt x="15380" y="4985"/>
                    <a:pt x="14681" y="3891"/>
                    <a:pt x="13800" y="3557"/>
                  </a:cubicBezTo>
                  <a:cubicBezTo>
                    <a:pt x="13557" y="3465"/>
                    <a:pt x="13253" y="3344"/>
                    <a:pt x="12766" y="3161"/>
                  </a:cubicBezTo>
                  <a:cubicBezTo>
                    <a:pt x="12736" y="3131"/>
                    <a:pt x="12645" y="3131"/>
                    <a:pt x="12584" y="3101"/>
                  </a:cubicBezTo>
                  <a:cubicBezTo>
                    <a:pt x="11939" y="2852"/>
                    <a:pt x="11233" y="2604"/>
                    <a:pt x="10830" y="2604"/>
                  </a:cubicBezTo>
                  <a:cubicBezTo>
                    <a:pt x="10739" y="2604"/>
                    <a:pt x="10664" y="2617"/>
                    <a:pt x="10608" y="2645"/>
                  </a:cubicBezTo>
                  <a:cubicBezTo>
                    <a:pt x="10245" y="2827"/>
                    <a:pt x="10068" y="3076"/>
                    <a:pt x="9709" y="3076"/>
                  </a:cubicBezTo>
                  <a:cubicBezTo>
                    <a:pt x="9589" y="3076"/>
                    <a:pt x="9447" y="3048"/>
                    <a:pt x="9271" y="2979"/>
                  </a:cubicBezTo>
                  <a:cubicBezTo>
                    <a:pt x="9241" y="2918"/>
                    <a:pt x="8602" y="2098"/>
                    <a:pt x="7569" y="760"/>
                  </a:cubicBezTo>
                  <a:cubicBezTo>
                    <a:pt x="7386" y="547"/>
                    <a:pt x="7113" y="274"/>
                    <a:pt x="6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3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6" name="Google Shape;166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2_2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9"/>
          <p:cNvSpPr/>
          <p:nvPr/>
        </p:nvSpPr>
        <p:spPr>
          <a:xfrm rot="-455554">
            <a:off x="6637849" y="-126684"/>
            <a:ext cx="3253668" cy="54807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rot="-7977677">
            <a:off x="5635995" y="15093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rot="8880872">
            <a:off x="-2066784" y="-214836"/>
            <a:ext cx="4047011" cy="2490084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 txBox="1">
            <a:spLocks noGrp="1"/>
          </p:cNvSpPr>
          <p:nvPr>
            <p:ph type="title"/>
          </p:nvPr>
        </p:nvSpPr>
        <p:spPr>
          <a:xfrm>
            <a:off x="713225" y="520986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1" name="Google Shape;741;p29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 ">
  <p:cSld name="CUSTOM_37_1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3"/>
          <p:cNvSpPr/>
          <p:nvPr/>
        </p:nvSpPr>
        <p:spPr>
          <a:xfrm rot="-4971949">
            <a:off x="6499451" y="6870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3"/>
          <p:cNvSpPr/>
          <p:nvPr/>
        </p:nvSpPr>
        <p:spPr>
          <a:xfrm rot="9475593">
            <a:off x="-1974698" y="-446077"/>
            <a:ext cx="4047145" cy="2489949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3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2" name="Google Shape;822;p33"/>
          <p:cNvSpPr txBox="1">
            <a:spLocks noGrp="1"/>
          </p:cNvSpPr>
          <p:nvPr>
            <p:ph type="subTitle" idx="1"/>
          </p:nvPr>
        </p:nvSpPr>
        <p:spPr>
          <a:xfrm>
            <a:off x="713225" y="1091875"/>
            <a:ext cx="62643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3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6"/>
          <p:cNvSpPr/>
          <p:nvPr/>
        </p:nvSpPr>
        <p:spPr>
          <a:xfrm rot="-5620610">
            <a:off x="7759237" y="34540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 rot="-5400000" flipH="1">
            <a:off x="-700258" y="2716121"/>
            <a:ext cx="3397312" cy="3383225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 rot="1891771" flipH="1">
            <a:off x="3633391" y="3134640"/>
            <a:ext cx="2182046" cy="372026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9" name="Google Shape;899;p36"/>
          <p:cNvSpPr txBox="1">
            <a:spLocks noGrp="1"/>
          </p:cNvSpPr>
          <p:nvPr>
            <p:ph type="subTitle" idx="1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2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36"/>
          <p:cNvSpPr txBox="1">
            <a:spLocks noGrp="1"/>
          </p:cNvSpPr>
          <p:nvPr>
            <p:ph type="subTitle" idx="3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36"/>
          <p:cNvSpPr txBox="1">
            <a:spLocks noGrp="1"/>
          </p:cNvSpPr>
          <p:nvPr>
            <p:ph type="subTitle" idx="4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8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7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37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906" name="Google Shape;906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37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7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3" name="Google Shape;943;p37"/>
          <p:cNvSpPr txBox="1">
            <a:spLocks noGrp="1"/>
          </p:cNvSpPr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37"/>
          <p:cNvSpPr txBox="1">
            <a:spLocks noGrp="1"/>
          </p:cNvSpPr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37"/>
          <p:cNvSpPr txBox="1">
            <a:spLocks noGrp="1"/>
          </p:cNvSpPr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37"/>
          <p:cNvSpPr txBox="1">
            <a:spLocks noGrp="1"/>
          </p:cNvSpPr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37"/>
          <p:cNvSpPr txBox="1">
            <a:spLocks noGrp="1"/>
          </p:cNvSpPr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37"/>
          <p:cNvSpPr txBox="1">
            <a:spLocks noGrp="1"/>
          </p:cNvSpPr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7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38"/>
          <p:cNvGrpSpPr/>
          <p:nvPr/>
        </p:nvGrpSpPr>
        <p:grpSpPr>
          <a:xfrm flipH="1">
            <a:off x="6914055" y="-80449"/>
            <a:ext cx="2277317" cy="5304377"/>
            <a:chOff x="224725" y="566950"/>
            <a:chExt cx="1850875" cy="4311100"/>
          </a:xfrm>
        </p:grpSpPr>
        <p:sp>
          <p:nvSpPr>
            <p:cNvPr id="951" name="Google Shape;951;p38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8"/>
          <p:cNvSpPr/>
          <p:nvPr/>
        </p:nvSpPr>
        <p:spPr>
          <a:xfrm rot="5400000" flipH="1">
            <a:off x="-2397294" y="-774472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rot="-7977677">
            <a:off x="6626195" y="24079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rot="667591">
            <a:off x="5320685" y="2755692"/>
            <a:ext cx="1938907" cy="330573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1"/>
          </p:nvPr>
        </p:nvSpPr>
        <p:spPr>
          <a:xfrm>
            <a:off x="1613400" y="132395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2"/>
          </p:nvPr>
        </p:nvSpPr>
        <p:spPr>
          <a:xfrm>
            <a:off x="1613400" y="2377655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8"/>
          <p:cNvSpPr txBox="1">
            <a:spLocks noGrp="1"/>
          </p:cNvSpPr>
          <p:nvPr>
            <p:ph type="subTitle" idx="3"/>
          </p:nvPr>
        </p:nvSpPr>
        <p:spPr>
          <a:xfrm>
            <a:off x="1613400" y="179169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8"/>
          <p:cNvSpPr txBox="1">
            <a:spLocks noGrp="1"/>
          </p:cNvSpPr>
          <p:nvPr>
            <p:ph type="subTitle" idx="4"/>
          </p:nvPr>
        </p:nvSpPr>
        <p:spPr>
          <a:xfrm>
            <a:off x="1613400" y="2845395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subTitle" idx="5"/>
          </p:nvPr>
        </p:nvSpPr>
        <p:spPr>
          <a:xfrm>
            <a:off x="1613400" y="343136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38"/>
          <p:cNvSpPr txBox="1">
            <a:spLocks noGrp="1"/>
          </p:cNvSpPr>
          <p:nvPr>
            <p:ph type="subTitle" idx="6"/>
          </p:nvPr>
        </p:nvSpPr>
        <p:spPr>
          <a:xfrm>
            <a:off x="1613400" y="389910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3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3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3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4250" y="44502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4250" y="1152475"/>
            <a:ext cx="805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75" r:id="rId4"/>
    <p:sldLayoutId id="2147483679" r:id="rId5"/>
    <p:sldLayoutId id="2147483682" r:id="rId6"/>
    <p:sldLayoutId id="2147483683" r:id="rId7"/>
    <p:sldLayoutId id="2147483684" r:id="rId8"/>
    <p:sldLayoutId id="2147483689" r:id="rId9"/>
    <p:sldLayoutId id="2147483692" r:id="rId10"/>
    <p:sldLayoutId id="2147483695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3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GERMANY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006" name="Google Shape;2006;p83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DEVELOPMENT OF DICTATORSHIP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15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3159" name="Google Shape;3159;p150"/>
          <p:cNvSpPr/>
          <p:nvPr/>
        </p:nvSpPr>
        <p:spPr>
          <a:xfrm>
            <a:off x="1200700" y="2853873"/>
            <a:ext cx="1678500" cy="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150"/>
          <p:cNvSpPr/>
          <p:nvPr/>
        </p:nvSpPr>
        <p:spPr>
          <a:xfrm>
            <a:off x="2879225" y="2853873"/>
            <a:ext cx="1678500" cy="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150"/>
          <p:cNvSpPr/>
          <p:nvPr/>
        </p:nvSpPr>
        <p:spPr>
          <a:xfrm>
            <a:off x="4557775" y="2853873"/>
            <a:ext cx="1678500" cy="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150"/>
          <p:cNvSpPr/>
          <p:nvPr/>
        </p:nvSpPr>
        <p:spPr>
          <a:xfrm>
            <a:off x="6236300" y="2853873"/>
            <a:ext cx="1678500" cy="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3" name="Google Shape;3163;p150"/>
          <p:cNvCxnSpPr/>
          <p:nvPr/>
        </p:nvCxnSpPr>
        <p:spPr>
          <a:xfrm rot="10800000">
            <a:off x="2039950" y="2574273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164" name="Google Shape;3164;p150"/>
          <p:cNvSpPr txBox="1"/>
          <p:nvPr/>
        </p:nvSpPr>
        <p:spPr>
          <a:xfrm flipH="1">
            <a:off x="1215075" y="1455150"/>
            <a:ext cx="164242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1938 March </a:t>
            </a:r>
          </a:p>
        </p:txBody>
      </p:sp>
      <p:sp>
        <p:nvSpPr>
          <p:cNvPr id="3165" name="Google Shape;3165;p150"/>
          <p:cNvSpPr txBox="1"/>
          <p:nvPr/>
        </p:nvSpPr>
        <p:spPr>
          <a:xfrm flipH="1">
            <a:off x="1200725" y="1840050"/>
            <a:ext cx="1678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Anschluss</a:t>
            </a:r>
          </a:p>
        </p:txBody>
      </p:sp>
      <p:sp>
        <p:nvSpPr>
          <p:cNvPr id="3166" name="Google Shape;3166;p150"/>
          <p:cNvSpPr txBox="1"/>
          <p:nvPr/>
        </p:nvSpPr>
        <p:spPr>
          <a:xfrm flipH="1">
            <a:off x="2864925" y="3294774"/>
            <a:ext cx="1678500" cy="52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1938 Octomber</a:t>
            </a:r>
          </a:p>
        </p:txBody>
      </p:sp>
      <p:sp>
        <p:nvSpPr>
          <p:cNvPr id="3167" name="Google Shape;3167;p150"/>
          <p:cNvSpPr txBox="1"/>
          <p:nvPr/>
        </p:nvSpPr>
        <p:spPr>
          <a:xfrm flipH="1">
            <a:off x="2864924" y="3892233"/>
            <a:ext cx="1767531" cy="80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Dismantlement of Czechoslovakia</a:t>
            </a:r>
            <a:endParaRPr lang="en-150"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3168" name="Google Shape;3168;p150"/>
          <p:cNvCxnSpPr/>
          <p:nvPr/>
        </p:nvCxnSpPr>
        <p:spPr>
          <a:xfrm rot="10800000">
            <a:off x="3718475" y="2868580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169" name="Google Shape;3169;p150"/>
          <p:cNvSpPr txBox="1"/>
          <p:nvPr/>
        </p:nvSpPr>
        <p:spPr>
          <a:xfrm flipH="1">
            <a:off x="4550850" y="1455150"/>
            <a:ext cx="1678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1939 Seqtember 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170" name="Google Shape;3170;p150"/>
          <p:cNvSpPr txBox="1"/>
          <p:nvPr/>
        </p:nvSpPr>
        <p:spPr>
          <a:xfrm flipH="1">
            <a:off x="4550850" y="1962264"/>
            <a:ext cx="1678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Invasion of Poland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71" name="Google Shape;3171;p150"/>
          <p:cNvSpPr txBox="1"/>
          <p:nvPr/>
        </p:nvSpPr>
        <p:spPr>
          <a:xfrm flipH="1">
            <a:off x="6229250" y="3294775"/>
            <a:ext cx="1678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1939~1945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172" name="Google Shape;3172;p150"/>
          <p:cNvSpPr txBox="1"/>
          <p:nvPr/>
        </p:nvSpPr>
        <p:spPr>
          <a:xfrm flipH="1">
            <a:off x="6236775" y="3690900"/>
            <a:ext cx="1678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Rest of Europe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3173" name="Google Shape;3173;p150"/>
          <p:cNvCxnSpPr/>
          <p:nvPr/>
        </p:nvCxnSpPr>
        <p:spPr>
          <a:xfrm rot="10800000">
            <a:off x="5397025" y="2574273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74" name="Google Shape;3174;p150"/>
          <p:cNvCxnSpPr/>
          <p:nvPr/>
        </p:nvCxnSpPr>
        <p:spPr>
          <a:xfrm rot="10800000">
            <a:off x="7075550" y="2868580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175" name="Google Shape;3175;p150"/>
          <p:cNvSpPr/>
          <p:nvPr/>
        </p:nvSpPr>
        <p:spPr>
          <a:xfrm>
            <a:off x="6773012" y="1679937"/>
            <a:ext cx="633600" cy="63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150"/>
          <p:cNvSpPr/>
          <p:nvPr/>
        </p:nvSpPr>
        <p:spPr>
          <a:xfrm>
            <a:off x="5080225" y="3393574"/>
            <a:ext cx="633600" cy="63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7" name="Google Shape;3177;p150"/>
          <p:cNvGrpSpPr/>
          <p:nvPr/>
        </p:nvGrpSpPr>
        <p:grpSpPr>
          <a:xfrm>
            <a:off x="6929837" y="1836917"/>
            <a:ext cx="319937" cy="319932"/>
            <a:chOff x="1190625" y="238125"/>
            <a:chExt cx="5219200" cy="5219125"/>
          </a:xfrm>
        </p:grpSpPr>
        <p:sp>
          <p:nvSpPr>
            <p:cNvPr id="3178" name="Google Shape;3178;p150"/>
            <p:cNvSpPr/>
            <p:nvPr/>
          </p:nvSpPr>
          <p:spPr>
            <a:xfrm>
              <a:off x="2156150" y="238125"/>
              <a:ext cx="3284850" cy="5219125"/>
            </a:xfrm>
            <a:custGeom>
              <a:avLst/>
              <a:gdLst/>
              <a:ahLst/>
              <a:cxnLst/>
              <a:rect l="l" t="t" r="r" b="b"/>
              <a:pathLst>
                <a:path w="131394" h="208765" extrusionOk="0">
                  <a:moveTo>
                    <a:pt x="79071" y="12232"/>
                  </a:moveTo>
                  <a:lnTo>
                    <a:pt x="79071" y="107058"/>
                  </a:lnTo>
                  <a:cubicBezTo>
                    <a:pt x="79071" y="110223"/>
                    <a:pt x="80931" y="113126"/>
                    <a:pt x="83801" y="114463"/>
                  </a:cubicBezTo>
                  <a:cubicBezTo>
                    <a:pt x="99426" y="121672"/>
                    <a:pt x="109473" y="137819"/>
                    <a:pt x="108723" y="155336"/>
                  </a:cubicBezTo>
                  <a:cubicBezTo>
                    <a:pt x="102297" y="155336"/>
                    <a:pt x="97617" y="155393"/>
                    <a:pt x="94064" y="155393"/>
                  </a:cubicBezTo>
                  <a:cubicBezTo>
                    <a:pt x="85930" y="155393"/>
                    <a:pt x="83708" y="155093"/>
                    <a:pt x="79985" y="153118"/>
                  </a:cubicBezTo>
                  <a:cubicBezTo>
                    <a:pt x="77245" y="151650"/>
                    <a:pt x="74864" y="149497"/>
                    <a:pt x="73102" y="146920"/>
                  </a:cubicBezTo>
                  <a:cubicBezTo>
                    <a:pt x="68992" y="140820"/>
                    <a:pt x="62827" y="136318"/>
                    <a:pt x="55748" y="134296"/>
                  </a:cubicBezTo>
                  <a:lnTo>
                    <a:pt x="31610" y="127413"/>
                  </a:lnTo>
                  <a:cubicBezTo>
                    <a:pt x="35785" y="121933"/>
                    <a:pt x="41265" y="117432"/>
                    <a:pt x="47724" y="114463"/>
                  </a:cubicBezTo>
                  <a:cubicBezTo>
                    <a:pt x="50594" y="113126"/>
                    <a:pt x="52454" y="110223"/>
                    <a:pt x="52454" y="107058"/>
                  </a:cubicBezTo>
                  <a:lnTo>
                    <a:pt x="52454" y="12232"/>
                  </a:lnTo>
                  <a:close/>
                  <a:moveTo>
                    <a:pt x="25510" y="138373"/>
                  </a:moveTo>
                  <a:lnTo>
                    <a:pt x="52388" y="146072"/>
                  </a:lnTo>
                  <a:cubicBezTo>
                    <a:pt x="56694" y="147311"/>
                    <a:pt x="60446" y="150019"/>
                    <a:pt x="62957" y="153770"/>
                  </a:cubicBezTo>
                  <a:cubicBezTo>
                    <a:pt x="68829" y="162480"/>
                    <a:pt x="78647" y="167568"/>
                    <a:pt x="88955" y="167568"/>
                  </a:cubicBezTo>
                  <a:lnTo>
                    <a:pt x="106407" y="167568"/>
                  </a:lnTo>
                  <a:cubicBezTo>
                    <a:pt x="100568" y="184237"/>
                    <a:pt x="84747" y="196339"/>
                    <a:pt x="66187" y="196535"/>
                  </a:cubicBezTo>
                  <a:cubicBezTo>
                    <a:pt x="66058" y="196536"/>
                    <a:pt x="65929" y="196536"/>
                    <a:pt x="65800" y="196536"/>
                  </a:cubicBezTo>
                  <a:cubicBezTo>
                    <a:pt x="36122" y="196536"/>
                    <a:pt x="14857" y="166663"/>
                    <a:pt x="25510" y="138373"/>
                  </a:cubicBezTo>
                  <a:close/>
                  <a:moveTo>
                    <a:pt x="36013" y="0"/>
                  </a:moveTo>
                  <a:cubicBezTo>
                    <a:pt x="32653" y="0"/>
                    <a:pt x="29913" y="2740"/>
                    <a:pt x="29913" y="6100"/>
                  </a:cubicBezTo>
                  <a:cubicBezTo>
                    <a:pt x="29913" y="9492"/>
                    <a:pt x="32653" y="12232"/>
                    <a:pt x="36013" y="12232"/>
                  </a:cubicBezTo>
                  <a:lnTo>
                    <a:pt x="40221" y="12232"/>
                  </a:lnTo>
                  <a:lnTo>
                    <a:pt x="40221" y="104514"/>
                  </a:lnTo>
                  <a:cubicBezTo>
                    <a:pt x="7471" y="121639"/>
                    <a:pt x="1" y="166035"/>
                    <a:pt x="26945" y="192718"/>
                  </a:cubicBezTo>
                  <a:cubicBezTo>
                    <a:pt x="37778" y="203454"/>
                    <a:pt x="51808" y="208764"/>
                    <a:pt x="65803" y="208764"/>
                  </a:cubicBezTo>
                  <a:cubicBezTo>
                    <a:pt x="80042" y="208764"/>
                    <a:pt x="94245" y="203266"/>
                    <a:pt x="105004" y="192392"/>
                  </a:cubicBezTo>
                  <a:cubicBezTo>
                    <a:pt x="131394" y="165774"/>
                    <a:pt x="123956" y="121574"/>
                    <a:pt x="91304" y="104514"/>
                  </a:cubicBezTo>
                  <a:lnTo>
                    <a:pt x="91304" y="12232"/>
                  </a:lnTo>
                  <a:lnTo>
                    <a:pt x="95512" y="12232"/>
                  </a:lnTo>
                  <a:cubicBezTo>
                    <a:pt x="98904" y="12232"/>
                    <a:pt x="101612" y="9492"/>
                    <a:pt x="101612" y="6100"/>
                  </a:cubicBezTo>
                  <a:cubicBezTo>
                    <a:pt x="101612" y="2740"/>
                    <a:pt x="98904" y="0"/>
                    <a:pt x="95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0"/>
            <p:cNvSpPr/>
            <p:nvPr/>
          </p:nvSpPr>
          <p:spPr>
            <a:xfrm>
              <a:off x="5339050" y="417525"/>
              <a:ext cx="1070775" cy="1070775"/>
            </a:xfrm>
            <a:custGeom>
              <a:avLst/>
              <a:gdLst/>
              <a:ahLst/>
              <a:cxnLst/>
              <a:rect l="l" t="t" r="r" b="b"/>
              <a:pathLst>
                <a:path w="42831" h="42831" extrusionOk="0">
                  <a:moveTo>
                    <a:pt x="21399" y="12233"/>
                  </a:moveTo>
                  <a:cubicBezTo>
                    <a:pt x="26488" y="12233"/>
                    <a:pt x="30598" y="16343"/>
                    <a:pt x="30598" y="21432"/>
                  </a:cubicBezTo>
                  <a:cubicBezTo>
                    <a:pt x="30598" y="26488"/>
                    <a:pt x="26488" y="30598"/>
                    <a:pt x="21399" y="30598"/>
                  </a:cubicBezTo>
                  <a:cubicBezTo>
                    <a:pt x="16343" y="30598"/>
                    <a:pt x="12233" y="26488"/>
                    <a:pt x="12233" y="21432"/>
                  </a:cubicBezTo>
                  <a:cubicBezTo>
                    <a:pt x="12233" y="16343"/>
                    <a:pt x="16343" y="12233"/>
                    <a:pt x="21399" y="12233"/>
                  </a:cubicBezTo>
                  <a:close/>
                  <a:moveTo>
                    <a:pt x="21399" y="0"/>
                  </a:moveTo>
                  <a:cubicBezTo>
                    <a:pt x="9590" y="0"/>
                    <a:pt x="0" y="9591"/>
                    <a:pt x="0" y="21432"/>
                  </a:cubicBezTo>
                  <a:cubicBezTo>
                    <a:pt x="0" y="33240"/>
                    <a:pt x="9590" y="42830"/>
                    <a:pt x="21399" y="42830"/>
                  </a:cubicBezTo>
                  <a:cubicBezTo>
                    <a:pt x="33207" y="42830"/>
                    <a:pt x="42830" y="33240"/>
                    <a:pt x="42830" y="21432"/>
                  </a:cubicBezTo>
                  <a:cubicBezTo>
                    <a:pt x="42830" y="9591"/>
                    <a:pt x="33207" y="0"/>
                    <a:pt x="21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0"/>
            <p:cNvSpPr/>
            <p:nvPr/>
          </p:nvSpPr>
          <p:spPr>
            <a:xfrm>
              <a:off x="1190625" y="1812825"/>
              <a:ext cx="1070750" cy="1070775"/>
            </a:xfrm>
            <a:custGeom>
              <a:avLst/>
              <a:gdLst/>
              <a:ahLst/>
              <a:cxnLst/>
              <a:rect l="l" t="t" r="r" b="b"/>
              <a:pathLst>
                <a:path w="42830" h="42831" extrusionOk="0">
                  <a:moveTo>
                    <a:pt x="21431" y="12233"/>
                  </a:moveTo>
                  <a:cubicBezTo>
                    <a:pt x="26487" y="12233"/>
                    <a:pt x="30597" y="16376"/>
                    <a:pt x="30597" y="21432"/>
                  </a:cubicBezTo>
                  <a:cubicBezTo>
                    <a:pt x="30597" y="26488"/>
                    <a:pt x="26487" y="30598"/>
                    <a:pt x="21431" y="30598"/>
                  </a:cubicBezTo>
                  <a:cubicBezTo>
                    <a:pt x="16343" y="30598"/>
                    <a:pt x="12232" y="26488"/>
                    <a:pt x="12232" y="21432"/>
                  </a:cubicBezTo>
                  <a:cubicBezTo>
                    <a:pt x="12232" y="16376"/>
                    <a:pt x="16343" y="12233"/>
                    <a:pt x="21431" y="12233"/>
                  </a:cubicBezTo>
                  <a:close/>
                  <a:moveTo>
                    <a:pt x="21431" y="1"/>
                  </a:moveTo>
                  <a:cubicBezTo>
                    <a:pt x="9623" y="1"/>
                    <a:pt x="0" y="9624"/>
                    <a:pt x="0" y="21432"/>
                  </a:cubicBezTo>
                  <a:cubicBezTo>
                    <a:pt x="0" y="33241"/>
                    <a:pt x="9623" y="42831"/>
                    <a:pt x="21431" y="42831"/>
                  </a:cubicBezTo>
                  <a:cubicBezTo>
                    <a:pt x="33240" y="42831"/>
                    <a:pt x="42830" y="33241"/>
                    <a:pt x="42830" y="21432"/>
                  </a:cubicBezTo>
                  <a:cubicBezTo>
                    <a:pt x="42830" y="9624"/>
                    <a:pt x="33240" y="1"/>
                    <a:pt x="21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1" name="Google Shape;3181;p150"/>
          <p:cNvGrpSpPr/>
          <p:nvPr/>
        </p:nvGrpSpPr>
        <p:grpSpPr>
          <a:xfrm>
            <a:off x="5237051" y="3550558"/>
            <a:ext cx="319937" cy="319937"/>
            <a:chOff x="1190625" y="238125"/>
            <a:chExt cx="5219200" cy="5219200"/>
          </a:xfrm>
        </p:grpSpPr>
        <p:sp>
          <p:nvSpPr>
            <p:cNvPr id="3182" name="Google Shape;3182;p150"/>
            <p:cNvSpPr/>
            <p:nvPr/>
          </p:nvSpPr>
          <p:spPr>
            <a:xfrm>
              <a:off x="1882150" y="1074000"/>
              <a:ext cx="1379850" cy="305825"/>
            </a:xfrm>
            <a:custGeom>
              <a:avLst/>
              <a:gdLst/>
              <a:ahLst/>
              <a:cxnLst/>
              <a:rect l="l" t="t" r="r" b="b"/>
              <a:pathLst>
                <a:path w="55194" h="12233" extrusionOk="0">
                  <a:moveTo>
                    <a:pt x="6101" y="0"/>
                  </a:moveTo>
                  <a:cubicBezTo>
                    <a:pt x="2741" y="0"/>
                    <a:pt x="1" y="2740"/>
                    <a:pt x="1" y="6133"/>
                  </a:cubicBezTo>
                  <a:cubicBezTo>
                    <a:pt x="1" y="9493"/>
                    <a:pt x="2741" y="12233"/>
                    <a:pt x="6101" y="12233"/>
                  </a:cubicBezTo>
                  <a:lnTo>
                    <a:pt x="49061" y="12233"/>
                  </a:lnTo>
                  <a:cubicBezTo>
                    <a:pt x="52453" y="12233"/>
                    <a:pt x="55193" y="9493"/>
                    <a:pt x="55193" y="6133"/>
                  </a:cubicBezTo>
                  <a:cubicBezTo>
                    <a:pt x="55193" y="2740"/>
                    <a:pt x="52453" y="0"/>
                    <a:pt x="4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0"/>
            <p:cNvSpPr/>
            <p:nvPr/>
          </p:nvSpPr>
          <p:spPr>
            <a:xfrm>
              <a:off x="1882150" y="1869100"/>
              <a:ext cx="1379850" cy="305850"/>
            </a:xfrm>
            <a:custGeom>
              <a:avLst/>
              <a:gdLst/>
              <a:ahLst/>
              <a:cxnLst/>
              <a:rect l="l" t="t" r="r" b="b"/>
              <a:pathLst>
                <a:path w="55194" h="12234" extrusionOk="0">
                  <a:moveTo>
                    <a:pt x="6101" y="1"/>
                  </a:moveTo>
                  <a:cubicBezTo>
                    <a:pt x="2741" y="1"/>
                    <a:pt x="1" y="2741"/>
                    <a:pt x="1" y="6101"/>
                  </a:cubicBezTo>
                  <a:cubicBezTo>
                    <a:pt x="1" y="9493"/>
                    <a:pt x="2741" y="12233"/>
                    <a:pt x="6101" y="12233"/>
                  </a:cubicBezTo>
                  <a:lnTo>
                    <a:pt x="49061" y="12233"/>
                  </a:lnTo>
                  <a:cubicBezTo>
                    <a:pt x="52453" y="12233"/>
                    <a:pt x="55193" y="9493"/>
                    <a:pt x="55193" y="6101"/>
                  </a:cubicBezTo>
                  <a:cubicBezTo>
                    <a:pt x="55193" y="2741"/>
                    <a:pt x="52453" y="1"/>
                    <a:pt x="49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0"/>
            <p:cNvSpPr/>
            <p:nvPr/>
          </p:nvSpPr>
          <p:spPr>
            <a:xfrm>
              <a:off x="1882150" y="2664225"/>
              <a:ext cx="1379850" cy="305825"/>
            </a:xfrm>
            <a:custGeom>
              <a:avLst/>
              <a:gdLst/>
              <a:ahLst/>
              <a:cxnLst/>
              <a:rect l="l" t="t" r="r" b="b"/>
              <a:pathLst>
                <a:path w="55194" h="12233" extrusionOk="0">
                  <a:moveTo>
                    <a:pt x="6101" y="0"/>
                  </a:moveTo>
                  <a:cubicBezTo>
                    <a:pt x="2741" y="0"/>
                    <a:pt x="1" y="2740"/>
                    <a:pt x="1" y="6100"/>
                  </a:cubicBezTo>
                  <a:cubicBezTo>
                    <a:pt x="1" y="9492"/>
                    <a:pt x="2741" y="12233"/>
                    <a:pt x="6101" y="12233"/>
                  </a:cubicBezTo>
                  <a:lnTo>
                    <a:pt x="49061" y="12233"/>
                  </a:lnTo>
                  <a:cubicBezTo>
                    <a:pt x="52453" y="12233"/>
                    <a:pt x="55193" y="9492"/>
                    <a:pt x="55193" y="6100"/>
                  </a:cubicBezTo>
                  <a:cubicBezTo>
                    <a:pt x="55193" y="2740"/>
                    <a:pt x="52453" y="0"/>
                    <a:pt x="4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0"/>
            <p:cNvSpPr/>
            <p:nvPr/>
          </p:nvSpPr>
          <p:spPr>
            <a:xfrm>
              <a:off x="1882150" y="3459325"/>
              <a:ext cx="1379850" cy="305825"/>
            </a:xfrm>
            <a:custGeom>
              <a:avLst/>
              <a:gdLst/>
              <a:ahLst/>
              <a:cxnLst/>
              <a:rect l="l" t="t" r="r" b="b"/>
              <a:pathLst>
                <a:path w="55194" h="12233" extrusionOk="0">
                  <a:moveTo>
                    <a:pt x="6101" y="0"/>
                  </a:moveTo>
                  <a:cubicBezTo>
                    <a:pt x="2741" y="0"/>
                    <a:pt x="1" y="2741"/>
                    <a:pt x="1" y="6100"/>
                  </a:cubicBezTo>
                  <a:cubicBezTo>
                    <a:pt x="1" y="9493"/>
                    <a:pt x="2741" y="12233"/>
                    <a:pt x="6101" y="12233"/>
                  </a:cubicBezTo>
                  <a:lnTo>
                    <a:pt x="49061" y="12233"/>
                  </a:lnTo>
                  <a:cubicBezTo>
                    <a:pt x="52453" y="12233"/>
                    <a:pt x="55193" y="9493"/>
                    <a:pt x="55193" y="6100"/>
                  </a:cubicBezTo>
                  <a:cubicBezTo>
                    <a:pt x="55193" y="2741"/>
                    <a:pt x="52453" y="0"/>
                    <a:pt x="4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0"/>
            <p:cNvSpPr/>
            <p:nvPr/>
          </p:nvSpPr>
          <p:spPr>
            <a:xfrm>
              <a:off x="4338425" y="3459325"/>
              <a:ext cx="1379850" cy="305825"/>
            </a:xfrm>
            <a:custGeom>
              <a:avLst/>
              <a:gdLst/>
              <a:ahLst/>
              <a:cxnLst/>
              <a:rect l="l" t="t" r="r" b="b"/>
              <a:pathLst>
                <a:path w="55194" h="12233" extrusionOk="0">
                  <a:moveTo>
                    <a:pt x="6133" y="0"/>
                  </a:moveTo>
                  <a:cubicBezTo>
                    <a:pt x="2741" y="0"/>
                    <a:pt x="1" y="2741"/>
                    <a:pt x="1" y="6100"/>
                  </a:cubicBezTo>
                  <a:cubicBezTo>
                    <a:pt x="1" y="9493"/>
                    <a:pt x="2741" y="12233"/>
                    <a:pt x="6133" y="12233"/>
                  </a:cubicBezTo>
                  <a:lnTo>
                    <a:pt x="49094" y="12233"/>
                  </a:lnTo>
                  <a:cubicBezTo>
                    <a:pt x="52453" y="12233"/>
                    <a:pt x="55193" y="9493"/>
                    <a:pt x="55193" y="6100"/>
                  </a:cubicBezTo>
                  <a:cubicBezTo>
                    <a:pt x="55193" y="2741"/>
                    <a:pt x="52453" y="0"/>
                    <a:pt x="49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0"/>
            <p:cNvSpPr/>
            <p:nvPr/>
          </p:nvSpPr>
          <p:spPr>
            <a:xfrm>
              <a:off x="4338425" y="2664225"/>
              <a:ext cx="1379850" cy="305825"/>
            </a:xfrm>
            <a:custGeom>
              <a:avLst/>
              <a:gdLst/>
              <a:ahLst/>
              <a:cxnLst/>
              <a:rect l="l" t="t" r="r" b="b"/>
              <a:pathLst>
                <a:path w="55194" h="12233" extrusionOk="0">
                  <a:moveTo>
                    <a:pt x="6133" y="0"/>
                  </a:moveTo>
                  <a:cubicBezTo>
                    <a:pt x="2741" y="0"/>
                    <a:pt x="1" y="2740"/>
                    <a:pt x="1" y="6100"/>
                  </a:cubicBezTo>
                  <a:cubicBezTo>
                    <a:pt x="1" y="9492"/>
                    <a:pt x="2741" y="12233"/>
                    <a:pt x="6133" y="12233"/>
                  </a:cubicBezTo>
                  <a:lnTo>
                    <a:pt x="49094" y="12233"/>
                  </a:lnTo>
                  <a:cubicBezTo>
                    <a:pt x="52453" y="12233"/>
                    <a:pt x="55193" y="9492"/>
                    <a:pt x="55193" y="6100"/>
                  </a:cubicBezTo>
                  <a:cubicBezTo>
                    <a:pt x="55193" y="2740"/>
                    <a:pt x="52453" y="0"/>
                    <a:pt x="49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0"/>
            <p:cNvSpPr/>
            <p:nvPr/>
          </p:nvSpPr>
          <p:spPr>
            <a:xfrm>
              <a:off x="4338425" y="1869100"/>
              <a:ext cx="1379850" cy="305850"/>
            </a:xfrm>
            <a:custGeom>
              <a:avLst/>
              <a:gdLst/>
              <a:ahLst/>
              <a:cxnLst/>
              <a:rect l="l" t="t" r="r" b="b"/>
              <a:pathLst>
                <a:path w="55194" h="12234" extrusionOk="0">
                  <a:moveTo>
                    <a:pt x="6133" y="1"/>
                  </a:moveTo>
                  <a:cubicBezTo>
                    <a:pt x="2741" y="1"/>
                    <a:pt x="1" y="2741"/>
                    <a:pt x="1" y="6101"/>
                  </a:cubicBezTo>
                  <a:cubicBezTo>
                    <a:pt x="1" y="9493"/>
                    <a:pt x="2741" y="12233"/>
                    <a:pt x="6133" y="12233"/>
                  </a:cubicBezTo>
                  <a:lnTo>
                    <a:pt x="49094" y="12233"/>
                  </a:lnTo>
                  <a:cubicBezTo>
                    <a:pt x="52453" y="12233"/>
                    <a:pt x="55193" y="9493"/>
                    <a:pt x="55193" y="6101"/>
                  </a:cubicBezTo>
                  <a:cubicBezTo>
                    <a:pt x="55193" y="2741"/>
                    <a:pt x="52453" y="1"/>
                    <a:pt x="49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0"/>
            <p:cNvSpPr/>
            <p:nvPr/>
          </p:nvSpPr>
          <p:spPr>
            <a:xfrm>
              <a:off x="4338425" y="1074000"/>
              <a:ext cx="1379850" cy="305825"/>
            </a:xfrm>
            <a:custGeom>
              <a:avLst/>
              <a:gdLst/>
              <a:ahLst/>
              <a:cxnLst/>
              <a:rect l="l" t="t" r="r" b="b"/>
              <a:pathLst>
                <a:path w="55194" h="12233" extrusionOk="0">
                  <a:moveTo>
                    <a:pt x="6133" y="0"/>
                  </a:moveTo>
                  <a:cubicBezTo>
                    <a:pt x="2741" y="0"/>
                    <a:pt x="1" y="2740"/>
                    <a:pt x="1" y="6133"/>
                  </a:cubicBezTo>
                  <a:cubicBezTo>
                    <a:pt x="1" y="9493"/>
                    <a:pt x="2741" y="12233"/>
                    <a:pt x="6133" y="12233"/>
                  </a:cubicBezTo>
                  <a:lnTo>
                    <a:pt x="49094" y="12233"/>
                  </a:lnTo>
                  <a:cubicBezTo>
                    <a:pt x="52453" y="12233"/>
                    <a:pt x="55193" y="9493"/>
                    <a:pt x="55193" y="6133"/>
                  </a:cubicBezTo>
                  <a:cubicBezTo>
                    <a:pt x="55193" y="2740"/>
                    <a:pt x="52453" y="0"/>
                    <a:pt x="49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0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70394" y="12232"/>
                  </a:moveTo>
                  <a:cubicBezTo>
                    <a:pt x="80212" y="12232"/>
                    <a:pt x="89737" y="16310"/>
                    <a:pt x="96522" y="23421"/>
                  </a:cubicBezTo>
                  <a:lnTo>
                    <a:pt x="98284" y="25280"/>
                  </a:lnTo>
                  <a:lnTo>
                    <a:pt x="98284" y="169101"/>
                  </a:lnTo>
                  <a:cubicBezTo>
                    <a:pt x="90161" y="163426"/>
                    <a:pt x="80408" y="160261"/>
                    <a:pt x="70394" y="160261"/>
                  </a:cubicBezTo>
                  <a:lnTo>
                    <a:pt x="12232" y="160261"/>
                  </a:lnTo>
                  <a:lnTo>
                    <a:pt x="12232" y="14288"/>
                  </a:lnTo>
                  <a:cubicBezTo>
                    <a:pt x="12232" y="13146"/>
                    <a:pt x="13146" y="12232"/>
                    <a:pt x="14288" y="12232"/>
                  </a:cubicBezTo>
                  <a:close/>
                  <a:moveTo>
                    <a:pt x="194512" y="12232"/>
                  </a:moveTo>
                  <a:cubicBezTo>
                    <a:pt x="195621" y="12232"/>
                    <a:pt x="196535" y="13146"/>
                    <a:pt x="196535" y="14288"/>
                  </a:cubicBezTo>
                  <a:lnTo>
                    <a:pt x="196535" y="160261"/>
                  </a:lnTo>
                  <a:lnTo>
                    <a:pt x="138373" y="160261"/>
                  </a:lnTo>
                  <a:cubicBezTo>
                    <a:pt x="128359" y="160261"/>
                    <a:pt x="118606" y="163426"/>
                    <a:pt x="110516" y="169101"/>
                  </a:cubicBezTo>
                  <a:lnTo>
                    <a:pt x="110516" y="25280"/>
                  </a:lnTo>
                  <a:lnTo>
                    <a:pt x="112245" y="23421"/>
                  </a:lnTo>
                  <a:cubicBezTo>
                    <a:pt x="119030" y="16310"/>
                    <a:pt x="128555" y="12232"/>
                    <a:pt x="138373" y="12232"/>
                  </a:cubicBezTo>
                  <a:close/>
                  <a:moveTo>
                    <a:pt x="70394" y="172494"/>
                  </a:moveTo>
                  <a:cubicBezTo>
                    <a:pt x="87226" y="172494"/>
                    <a:pt x="96457" y="183650"/>
                    <a:pt x="96522" y="183682"/>
                  </a:cubicBezTo>
                  <a:cubicBezTo>
                    <a:pt x="97631" y="184857"/>
                    <a:pt x="98284" y="186423"/>
                    <a:pt x="98251" y="188054"/>
                  </a:cubicBezTo>
                  <a:cubicBezTo>
                    <a:pt x="98251" y="190435"/>
                    <a:pt x="98251" y="193795"/>
                    <a:pt x="98251" y="196535"/>
                  </a:cubicBezTo>
                  <a:lnTo>
                    <a:pt x="14288" y="196535"/>
                  </a:lnTo>
                  <a:cubicBezTo>
                    <a:pt x="13146" y="196535"/>
                    <a:pt x="12232" y="195621"/>
                    <a:pt x="12232" y="194512"/>
                  </a:cubicBezTo>
                  <a:lnTo>
                    <a:pt x="12232" y="172494"/>
                  </a:lnTo>
                  <a:close/>
                  <a:moveTo>
                    <a:pt x="196535" y="172494"/>
                  </a:moveTo>
                  <a:lnTo>
                    <a:pt x="196535" y="194512"/>
                  </a:lnTo>
                  <a:cubicBezTo>
                    <a:pt x="196535" y="195621"/>
                    <a:pt x="195621" y="196535"/>
                    <a:pt x="194512" y="196535"/>
                  </a:cubicBezTo>
                  <a:lnTo>
                    <a:pt x="110516" y="196535"/>
                  </a:lnTo>
                  <a:cubicBezTo>
                    <a:pt x="110516" y="193860"/>
                    <a:pt x="110516" y="190435"/>
                    <a:pt x="110516" y="188054"/>
                  </a:cubicBezTo>
                  <a:cubicBezTo>
                    <a:pt x="110516" y="186423"/>
                    <a:pt x="111136" y="184857"/>
                    <a:pt x="112245" y="183682"/>
                  </a:cubicBezTo>
                  <a:cubicBezTo>
                    <a:pt x="119063" y="176539"/>
                    <a:pt x="128490" y="172494"/>
                    <a:pt x="138373" y="172494"/>
                  </a:cubicBezTo>
                  <a:close/>
                  <a:moveTo>
                    <a:pt x="14255" y="0"/>
                  </a:moveTo>
                  <a:cubicBezTo>
                    <a:pt x="6393" y="0"/>
                    <a:pt x="0" y="6393"/>
                    <a:pt x="0" y="14288"/>
                  </a:cubicBezTo>
                  <a:lnTo>
                    <a:pt x="0" y="194512"/>
                  </a:lnTo>
                  <a:cubicBezTo>
                    <a:pt x="0" y="202374"/>
                    <a:pt x="6393" y="208767"/>
                    <a:pt x="14255" y="208767"/>
                  </a:cubicBezTo>
                  <a:lnTo>
                    <a:pt x="194512" y="208767"/>
                  </a:lnTo>
                  <a:cubicBezTo>
                    <a:pt x="202374" y="208767"/>
                    <a:pt x="208767" y="202374"/>
                    <a:pt x="208767" y="194512"/>
                  </a:cubicBezTo>
                  <a:lnTo>
                    <a:pt x="208767" y="14288"/>
                  </a:lnTo>
                  <a:cubicBezTo>
                    <a:pt x="208767" y="6393"/>
                    <a:pt x="202374" y="0"/>
                    <a:pt x="194512" y="0"/>
                  </a:cubicBezTo>
                  <a:lnTo>
                    <a:pt x="138373" y="0"/>
                  </a:lnTo>
                  <a:cubicBezTo>
                    <a:pt x="125913" y="0"/>
                    <a:pt x="113843" y="4893"/>
                    <a:pt x="104905" y="13472"/>
                  </a:cubicBezTo>
                  <a:cubicBezTo>
                    <a:pt x="104693" y="13456"/>
                    <a:pt x="104539" y="13448"/>
                    <a:pt x="104384" y="13448"/>
                  </a:cubicBezTo>
                  <a:cubicBezTo>
                    <a:pt x="104229" y="13448"/>
                    <a:pt x="104074" y="13456"/>
                    <a:pt x="103862" y="13472"/>
                  </a:cubicBezTo>
                  <a:cubicBezTo>
                    <a:pt x="94924" y="4893"/>
                    <a:pt x="82822" y="0"/>
                    <a:pt x="70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150"/>
          <p:cNvSpPr/>
          <p:nvPr/>
        </p:nvSpPr>
        <p:spPr>
          <a:xfrm>
            <a:off x="3401712" y="1679937"/>
            <a:ext cx="633600" cy="63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150"/>
          <p:cNvSpPr/>
          <p:nvPr/>
        </p:nvSpPr>
        <p:spPr>
          <a:xfrm>
            <a:off x="1723175" y="3393574"/>
            <a:ext cx="633600" cy="63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3" name="Google Shape;3193;p150"/>
          <p:cNvGrpSpPr/>
          <p:nvPr/>
        </p:nvGrpSpPr>
        <p:grpSpPr>
          <a:xfrm>
            <a:off x="3579829" y="1836917"/>
            <a:ext cx="277343" cy="319937"/>
            <a:chOff x="1552700" y="238125"/>
            <a:chExt cx="4495025" cy="5219200"/>
          </a:xfrm>
        </p:grpSpPr>
        <p:sp>
          <p:nvSpPr>
            <p:cNvPr id="3194" name="Google Shape;3194;p150"/>
            <p:cNvSpPr/>
            <p:nvPr/>
          </p:nvSpPr>
          <p:spPr>
            <a:xfrm>
              <a:off x="1552700" y="238125"/>
              <a:ext cx="4495025" cy="5219200"/>
            </a:xfrm>
            <a:custGeom>
              <a:avLst/>
              <a:gdLst/>
              <a:ahLst/>
              <a:cxnLst/>
              <a:rect l="l" t="t" r="r" b="b"/>
              <a:pathLst>
                <a:path w="179801" h="208768" extrusionOk="0">
                  <a:moveTo>
                    <a:pt x="165546" y="12232"/>
                  </a:moveTo>
                  <a:cubicBezTo>
                    <a:pt x="166655" y="12232"/>
                    <a:pt x="167568" y="13146"/>
                    <a:pt x="167568" y="14288"/>
                  </a:cubicBezTo>
                  <a:lnTo>
                    <a:pt x="167568" y="139874"/>
                  </a:lnTo>
                  <a:lnTo>
                    <a:pt x="34447" y="139874"/>
                  </a:lnTo>
                  <a:cubicBezTo>
                    <a:pt x="25998" y="139874"/>
                    <a:pt x="18235" y="142940"/>
                    <a:pt x="12233" y="147996"/>
                  </a:cubicBezTo>
                  <a:lnTo>
                    <a:pt x="12233" y="40807"/>
                  </a:lnTo>
                  <a:cubicBezTo>
                    <a:pt x="12233" y="25052"/>
                    <a:pt x="25052" y="12232"/>
                    <a:pt x="40775" y="12232"/>
                  </a:cubicBezTo>
                  <a:close/>
                  <a:moveTo>
                    <a:pt x="167568" y="152106"/>
                  </a:moveTo>
                  <a:lnTo>
                    <a:pt x="167568" y="168188"/>
                  </a:lnTo>
                  <a:lnTo>
                    <a:pt x="13081" y="168188"/>
                  </a:lnTo>
                  <a:cubicBezTo>
                    <a:pt x="15756" y="158924"/>
                    <a:pt x="24302" y="152106"/>
                    <a:pt x="34447" y="152106"/>
                  </a:cubicBezTo>
                  <a:close/>
                  <a:moveTo>
                    <a:pt x="167568" y="180420"/>
                  </a:moveTo>
                  <a:lnTo>
                    <a:pt x="167568" y="194512"/>
                  </a:lnTo>
                  <a:cubicBezTo>
                    <a:pt x="167568" y="195621"/>
                    <a:pt x="166655" y="196535"/>
                    <a:pt x="165546" y="196535"/>
                  </a:cubicBezTo>
                  <a:lnTo>
                    <a:pt x="34447" y="196535"/>
                  </a:lnTo>
                  <a:cubicBezTo>
                    <a:pt x="24302" y="196535"/>
                    <a:pt x="15756" y="189717"/>
                    <a:pt x="13081" y="180420"/>
                  </a:cubicBezTo>
                  <a:close/>
                  <a:moveTo>
                    <a:pt x="40775" y="0"/>
                  </a:moveTo>
                  <a:cubicBezTo>
                    <a:pt x="18300" y="0"/>
                    <a:pt x="0" y="18300"/>
                    <a:pt x="0" y="40807"/>
                  </a:cubicBezTo>
                  <a:lnTo>
                    <a:pt x="0" y="174321"/>
                  </a:lnTo>
                  <a:cubicBezTo>
                    <a:pt x="0" y="193305"/>
                    <a:pt x="15462" y="208767"/>
                    <a:pt x="34447" y="208767"/>
                  </a:cubicBezTo>
                  <a:lnTo>
                    <a:pt x="165546" y="208767"/>
                  </a:lnTo>
                  <a:cubicBezTo>
                    <a:pt x="173407" y="208767"/>
                    <a:pt x="179801" y="202374"/>
                    <a:pt x="179801" y="194512"/>
                  </a:cubicBezTo>
                  <a:lnTo>
                    <a:pt x="179801" y="14288"/>
                  </a:lnTo>
                  <a:cubicBezTo>
                    <a:pt x="179801" y="6393"/>
                    <a:pt x="173407" y="0"/>
                    <a:pt x="165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0"/>
            <p:cNvSpPr/>
            <p:nvPr/>
          </p:nvSpPr>
          <p:spPr>
            <a:xfrm>
              <a:off x="2638925" y="925575"/>
              <a:ext cx="2321750" cy="2426950"/>
            </a:xfrm>
            <a:custGeom>
              <a:avLst/>
              <a:gdLst/>
              <a:ahLst/>
              <a:cxnLst/>
              <a:rect l="l" t="t" r="r" b="b"/>
              <a:pathLst>
                <a:path w="92870" h="97078" extrusionOk="0">
                  <a:moveTo>
                    <a:pt x="53302" y="12233"/>
                  </a:moveTo>
                  <a:lnTo>
                    <a:pt x="53302" y="39568"/>
                  </a:lnTo>
                  <a:lnTo>
                    <a:pt x="39993" y="39568"/>
                  </a:lnTo>
                  <a:lnTo>
                    <a:pt x="39993" y="12233"/>
                  </a:lnTo>
                  <a:close/>
                  <a:moveTo>
                    <a:pt x="56009" y="51801"/>
                  </a:moveTo>
                  <a:lnTo>
                    <a:pt x="76364" y="84845"/>
                  </a:lnTo>
                  <a:lnTo>
                    <a:pt x="16572" y="84845"/>
                  </a:lnTo>
                  <a:lnTo>
                    <a:pt x="37253" y="51801"/>
                  </a:lnTo>
                  <a:close/>
                  <a:moveTo>
                    <a:pt x="18138" y="1"/>
                  </a:moveTo>
                  <a:cubicBezTo>
                    <a:pt x="14745" y="1"/>
                    <a:pt x="12005" y="2741"/>
                    <a:pt x="12005" y="6133"/>
                  </a:cubicBezTo>
                  <a:cubicBezTo>
                    <a:pt x="12005" y="9493"/>
                    <a:pt x="14745" y="12233"/>
                    <a:pt x="18138" y="12233"/>
                  </a:cubicBezTo>
                  <a:lnTo>
                    <a:pt x="27760" y="12233"/>
                  </a:lnTo>
                  <a:lnTo>
                    <a:pt x="27760" y="43907"/>
                  </a:lnTo>
                  <a:lnTo>
                    <a:pt x="4241" y="81485"/>
                  </a:lnTo>
                  <a:cubicBezTo>
                    <a:pt x="1" y="88270"/>
                    <a:pt x="4894" y="97077"/>
                    <a:pt x="12886" y="97077"/>
                  </a:cubicBezTo>
                  <a:lnTo>
                    <a:pt x="80017" y="97077"/>
                  </a:lnTo>
                  <a:cubicBezTo>
                    <a:pt x="87977" y="97077"/>
                    <a:pt x="92870" y="88335"/>
                    <a:pt x="88694" y="81550"/>
                  </a:cubicBezTo>
                  <a:lnTo>
                    <a:pt x="65534" y="43940"/>
                  </a:lnTo>
                  <a:lnTo>
                    <a:pt x="65534" y="12233"/>
                  </a:lnTo>
                  <a:lnTo>
                    <a:pt x="74798" y="12233"/>
                  </a:lnTo>
                  <a:cubicBezTo>
                    <a:pt x="78191" y="12233"/>
                    <a:pt x="80931" y="9493"/>
                    <a:pt x="80931" y="6133"/>
                  </a:cubicBezTo>
                  <a:cubicBezTo>
                    <a:pt x="80931" y="2741"/>
                    <a:pt x="78191" y="1"/>
                    <a:pt x="74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150"/>
          <p:cNvGrpSpPr/>
          <p:nvPr/>
        </p:nvGrpSpPr>
        <p:grpSpPr>
          <a:xfrm>
            <a:off x="1869338" y="3550555"/>
            <a:ext cx="341273" cy="319937"/>
            <a:chOff x="1113950" y="238125"/>
            <a:chExt cx="5486700" cy="5219200"/>
          </a:xfrm>
        </p:grpSpPr>
        <p:sp>
          <p:nvSpPr>
            <p:cNvPr id="3197" name="Google Shape;3197;p150"/>
            <p:cNvSpPr/>
            <p:nvPr/>
          </p:nvSpPr>
          <p:spPr>
            <a:xfrm>
              <a:off x="1113950" y="238125"/>
              <a:ext cx="5486700" cy="5219200"/>
            </a:xfrm>
            <a:custGeom>
              <a:avLst/>
              <a:gdLst/>
              <a:ahLst/>
              <a:cxnLst/>
              <a:rect l="l" t="t" r="r" b="b"/>
              <a:pathLst>
                <a:path w="219468" h="208768" extrusionOk="0">
                  <a:moveTo>
                    <a:pt x="133632" y="12241"/>
                  </a:moveTo>
                  <a:cubicBezTo>
                    <a:pt x="150525" y="12241"/>
                    <a:pt x="167422" y="18675"/>
                    <a:pt x="180291" y="31543"/>
                  </a:cubicBezTo>
                  <a:cubicBezTo>
                    <a:pt x="206028" y="57280"/>
                    <a:pt x="206028" y="99099"/>
                    <a:pt x="180291" y="124836"/>
                  </a:cubicBezTo>
                  <a:cubicBezTo>
                    <a:pt x="167422" y="137721"/>
                    <a:pt x="150533" y="144163"/>
                    <a:pt x="133644" y="144163"/>
                  </a:cubicBezTo>
                  <a:cubicBezTo>
                    <a:pt x="116755" y="144163"/>
                    <a:pt x="99866" y="137721"/>
                    <a:pt x="86998" y="124836"/>
                  </a:cubicBezTo>
                  <a:cubicBezTo>
                    <a:pt x="61228" y="99099"/>
                    <a:pt x="61228" y="57280"/>
                    <a:pt x="86998" y="31543"/>
                  </a:cubicBezTo>
                  <a:cubicBezTo>
                    <a:pt x="99850" y="18675"/>
                    <a:pt x="116739" y="12241"/>
                    <a:pt x="133632" y="12241"/>
                  </a:cubicBezTo>
                  <a:close/>
                  <a:moveTo>
                    <a:pt x="47039" y="137688"/>
                  </a:moveTo>
                  <a:lnTo>
                    <a:pt x="74146" y="164796"/>
                  </a:lnTo>
                  <a:lnTo>
                    <a:pt x="48017" y="190924"/>
                  </a:lnTo>
                  <a:cubicBezTo>
                    <a:pt x="44282" y="194659"/>
                    <a:pt x="39373" y="196527"/>
                    <a:pt x="34464" y="196527"/>
                  </a:cubicBezTo>
                  <a:cubicBezTo>
                    <a:pt x="29554" y="196527"/>
                    <a:pt x="24645" y="194659"/>
                    <a:pt x="20910" y="190924"/>
                  </a:cubicBezTo>
                  <a:cubicBezTo>
                    <a:pt x="13440" y="183454"/>
                    <a:pt x="13440" y="171287"/>
                    <a:pt x="20910" y="163817"/>
                  </a:cubicBezTo>
                  <a:lnTo>
                    <a:pt x="47039" y="137688"/>
                  </a:lnTo>
                  <a:close/>
                  <a:moveTo>
                    <a:pt x="133640" y="0"/>
                  </a:moveTo>
                  <a:cubicBezTo>
                    <a:pt x="113616" y="0"/>
                    <a:pt x="93587" y="7633"/>
                    <a:pt x="78321" y="22899"/>
                  </a:cubicBezTo>
                  <a:cubicBezTo>
                    <a:pt x="48898" y="52322"/>
                    <a:pt x="48246" y="98740"/>
                    <a:pt x="74178" y="129012"/>
                  </a:cubicBezTo>
                  <a:cubicBezTo>
                    <a:pt x="73787" y="129403"/>
                    <a:pt x="67524" y="135666"/>
                    <a:pt x="64914" y="138276"/>
                  </a:cubicBezTo>
                  <a:lnTo>
                    <a:pt x="51377" y="124706"/>
                  </a:lnTo>
                  <a:cubicBezTo>
                    <a:pt x="50186" y="123515"/>
                    <a:pt x="48621" y="122920"/>
                    <a:pt x="47055" y="122920"/>
                  </a:cubicBezTo>
                  <a:cubicBezTo>
                    <a:pt x="45489" y="122920"/>
                    <a:pt x="43923" y="123515"/>
                    <a:pt x="42733" y="124706"/>
                  </a:cubicBezTo>
                  <a:lnTo>
                    <a:pt x="12266" y="155173"/>
                  </a:lnTo>
                  <a:cubicBezTo>
                    <a:pt x="1" y="167438"/>
                    <a:pt x="1" y="187303"/>
                    <a:pt x="12266" y="199568"/>
                  </a:cubicBezTo>
                  <a:cubicBezTo>
                    <a:pt x="18398" y="205701"/>
                    <a:pt x="26431" y="208767"/>
                    <a:pt x="34464" y="208767"/>
                  </a:cubicBezTo>
                  <a:cubicBezTo>
                    <a:pt x="42496" y="208767"/>
                    <a:pt x="50529" y="205701"/>
                    <a:pt x="56661" y="199568"/>
                  </a:cubicBezTo>
                  <a:lnTo>
                    <a:pt x="87128" y="169101"/>
                  </a:lnTo>
                  <a:cubicBezTo>
                    <a:pt x="89510" y="166720"/>
                    <a:pt x="89510" y="162838"/>
                    <a:pt x="87128" y="160457"/>
                  </a:cubicBezTo>
                  <a:lnTo>
                    <a:pt x="73559" y="146920"/>
                  </a:lnTo>
                  <a:cubicBezTo>
                    <a:pt x="77245" y="143234"/>
                    <a:pt x="82431" y="138047"/>
                    <a:pt x="82823" y="137656"/>
                  </a:cubicBezTo>
                  <a:cubicBezTo>
                    <a:pt x="97302" y="150060"/>
                    <a:pt x="115476" y="156382"/>
                    <a:pt x="133717" y="156382"/>
                  </a:cubicBezTo>
                  <a:cubicBezTo>
                    <a:pt x="153611" y="156382"/>
                    <a:pt x="173586" y="148862"/>
                    <a:pt x="188935" y="133513"/>
                  </a:cubicBezTo>
                  <a:cubicBezTo>
                    <a:pt x="219467" y="102981"/>
                    <a:pt x="219467" y="53431"/>
                    <a:pt x="188935" y="22899"/>
                  </a:cubicBezTo>
                  <a:cubicBezTo>
                    <a:pt x="173685" y="7633"/>
                    <a:pt x="153665" y="0"/>
                    <a:pt x="133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0"/>
            <p:cNvSpPr/>
            <p:nvPr/>
          </p:nvSpPr>
          <p:spPr>
            <a:xfrm>
              <a:off x="3013250" y="879100"/>
              <a:ext cx="2883625" cy="2627550"/>
            </a:xfrm>
            <a:custGeom>
              <a:avLst/>
              <a:gdLst/>
              <a:ahLst/>
              <a:cxnLst/>
              <a:rect l="l" t="t" r="r" b="b"/>
              <a:pathLst>
                <a:path w="115345" h="105102" extrusionOk="0">
                  <a:moveTo>
                    <a:pt x="57656" y="12225"/>
                  </a:moveTo>
                  <a:cubicBezTo>
                    <a:pt x="67988" y="12225"/>
                    <a:pt x="78321" y="16163"/>
                    <a:pt x="86182" y="24041"/>
                  </a:cubicBezTo>
                  <a:cubicBezTo>
                    <a:pt x="101937" y="39764"/>
                    <a:pt x="101937" y="65370"/>
                    <a:pt x="86182" y="81093"/>
                  </a:cubicBezTo>
                  <a:cubicBezTo>
                    <a:pt x="78321" y="88955"/>
                    <a:pt x="67997" y="92885"/>
                    <a:pt x="57668" y="92885"/>
                  </a:cubicBezTo>
                  <a:cubicBezTo>
                    <a:pt x="47340" y="92885"/>
                    <a:pt x="37008" y="88955"/>
                    <a:pt x="29130" y="81093"/>
                  </a:cubicBezTo>
                  <a:cubicBezTo>
                    <a:pt x="13407" y="65370"/>
                    <a:pt x="13407" y="39764"/>
                    <a:pt x="29130" y="24041"/>
                  </a:cubicBezTo>
                  <a:cubicBezTo>
                    <a:pt x="36991" y="16163"/>
                    <a:pt x="47324" y="12225"/>
                    <a:pt x="57656" y="12225"/>
                  </a:cubicBezTo>
                  <a:close/>
                  <a:moveTo>
                    <a:pt x="57672" y="0"/>
                  </a:moveTo>
                  <a:cubicBezTo>
                    <a:pt x="44208" y="0"/>
                    <a:pt x="30745" y="5122"/>
                    <a:pt x="20486" y="15364"/>
                  </a:cubicBezTo>
                  <a:cubicBezTo>
                    <a:pt x="0" y="35882"/>
                    <a:pt x="0" y="69220"/>
                    <a:pt x="20486" y="89737"/>
                  </a:cubicBezTo>
                  <a:cubicBezTo>
                    <a:pt x="30745" y="99980"/>
                    <a:pt x="44208" y="105101"/>
                    <a:pt x="57672" y="105101"/>
                  </a:cubicBezTo>
                  <a:cubicBezTo>
                    <a:pt x="71136" y="105101"/>
                    <a:pt x="84600" y="99980"/>
                    <a:pt x="94859" y="89737"/>
                  </a:cubicBezTo>
                  <a:cubicBezTo>
                    <a:pt x="115344" y="69220"/>
                    <a:pt x="115344" y="35882"/>
                    <a:pt x="94859" y="15364"/>
                  </a:cubicBezTo>
                  <a:cubicBezTo>
                    <a:pt x="84600" y="5122"/>
                    <a:pt x="71136" y="0"/>
                    <a:pt x="57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99" name="Google Shape;3199;p150"/>
          <p:cNvCxnSpPr/>
          <p:nvPr/>
        </p:nvCxnSpPr>
        <p:spPr>
          <a:xfrm>
            <a:off x="2041838" y="2865373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00" name="Google Shape;3200;p150"/>
          <p:cNvCxnSpPr/>
          <p:nvPr/>
        </p:nvCxnSpPr>
        <p:spPr>
          <a:xfrm>
            <a:off x="5397025" y="2868573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01" name="Google Shape;3201;p150"/>
          <p:cNvCxnSpPr/>
          <p:nvPr/>
        </p:nvCxnSpPr>
        <p:spPr>
          <a:xfrm>
            <a:off x="3718025" y="2574280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02" name="Google Shape;3202;p150"/>
          <p:cNvCxnSpPr/>
          <p:nvPr/>
        </p:nvCxnSpPr>
        <p:spPr>
          <a:xfrm>
            <a:off x="7075550" y="2574280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8198" name="Picture 6" descr="Circle Flag Of Czech Republic On White Background Stock Illustration -  Download Image Now - Czech Flag, Circle, Icon - iStock">
            <a:extLst>
              <a:ext uri="{FF2B5EF4-FFF2-40B4-BE49-F238E27FC236}">
                <a16:creationId xmlns:a16="http://schemas.microsoft.com/office/drawing/2014/main" id="{05A240C5-5502-F67A-74FD-BE7D1EA3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529" y="1610244"/>
            <a:ext cx="1023291" cy="76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ustria - Free flags icons">
            <a:extLst>
              <a:ext uri="{FF2B5EF4-FFF2-40B4-BE49-F238E27FC236}">
                <a16:creationId xmlns:a16="http://schemas.microsoft.com/office/drawing/2014/main" id="{4CDC166C-C654-AFE2-6D16-2244F790A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5" y="3359171"/>
            <a:ext cx="717708" cy="7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ound Flag Of Poland Stock Illustration - Download Image Now - Polish Flag,  Circle, Competition Round - iStock">
            <a:extLst>
              <a:ext uri="{FF2B5EF4-FFF2-40B4-BE49-F238E27FC236}">
                <a16:creationId xmlns:a16="http://schemas.microsoft.com/office/drawing/2014/main" id="{AACAB94B-A5AF-5B39-93E0-2380688C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25" y="3313913"/>
            <a:ext cx="1138749" cy="8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172;p150">
            <a:extLst>
              <a:ext uri="{FF2B5EF4-FFF2-40B4-BE49-F238E27FC236}">
                <a16:creationId xmlns:a16="http://schemas.microsoft.com/office/drawing/2014/main" id="{CAC68507-4F88-1F53-51C7-89BBC414E4CF}"/>
              </a:ext>
            </a:extLst>
          </p:cNvPr>
          <p:cNvSpPr txBox="1"/>
          <p:nvPr/>
        </p:nvSpPr>
        <p:spPr>
          <a:xfrm flipH="1">
            <a:off x="5430006" y="4397622"/>
            <a:ext cx="1678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Start of WWII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AA8B521-E259-4CDA-6CCD-E87E8D8CABFA}"/>
              </a:ext>
            </a:extLst>
          </p:cNvPr>
          <p:cNvCxnSpPr>
            <a:stCxn id="3" idx="0"/>
            <a:endCxn id="3161" idx="0"/>
          </p:cNvCxnSpPr>
          <p:nvPr/>
        </p:nvCxnSpPr>
        <p:spPr>
          <a:xfrm rot="16200000" flipV="1">
            <a:off x="5061267" y="3189632"/>
            <a:ext cx="1543749" cy="872231"/>
          </a:xfrm>
          <a:prstGeom prst="curvedConnector3">
            <a:avLst>
              <a:gd name="adj1" fmla="val 114808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204" name="Picture 12" descr="Vector european union flag in circle, correct colors. European flag. EU  stars in circle. Euro union, Europe parliament. EU flag 5948428 Vector Art  at Vecteezy">
            <a:extLst>
              <a:ext uri="{FF2B5EF4-FFF2-40B4-BE49-F238E27FC236}">
                <a16:creationId xmlns:a16="http://schemas.microsoft.com/office/drawing/2014/main" id="{885AAE6A-2227-398F-A98F-2778918A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41" y="1344305"/>
            <a:ext cx="1206325" cy="120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165;p150">
            <a:extLst>
              <a:ext uri="{FF2B5EF4-FFF2-40B4-BE49-F238E27FC236}">
                <a16:creationId xmlns:a16="http://schemas.microsoft.com/office/drawing/2014/main" id="{E4D76F48-8E89-A6EE-699D-E913EA6D6153}"/>
              </a:ext>
            </a:extLst>
          </p:cNvPr>
          <p:cNvSpPr txBox="1"/>
          <p:nvPr/>
        </p:nvSpPr>
        <p:spPr>
          <a:xfrm flipH="1">
            <a:off x="-203594" y="2591973"/>
            <a:ext cx="16785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Armament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3EF4D-9133-901B-7B40-1D50BCA56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8" y="1273005"/>
            <a:ext cx="9010003" cy="36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2" name="Google Shape;2992;p145"/>
          <p:cNvCxnSpPr>
            <a:cxnSpLocks/>
            <a:stCxn id="6" idx="3"/>
          </p:cNvCxnSpPr>
          <p:nvPr/>
        </p:nvCxnSpPr>
        <p:spPr>
          <a:xfrm>
            <a:off x="3408802" y="2269825"/>
            <a:ext cx="9456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3" name="Google Shape;2993;p145"/>
          <p:cNvCxnSpPr>
            <a:cxnSpLocks/>
            <a:endCxn id="22" idx="1"/>
          </p:cNvCxnSpPr>
          <p:nvPr/>
        </p:nvCxnSpPr>
        <p:spPr>
          <a:xfrm flipV="1">
            <a:off x="4929149" y="2107348"/>
            <a:ext cx="610276" cy="8276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4" name="Google Shape;2994;p145"/>
          <p:cNvCxnSpPr>
            <a:cxnSpLocks/>
            <a:stCxn id="9" idx="3"/>
          </p:cNvCxnSpPr>
          <p:nvPr/>
        </p:nvCxnSpPr>
        <p:spPr>
          <a:xfrm>
            <a:off x="3441350" y="3531334"/>
            <a:ext cx="1014300" cy="1117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5" name="Google Shape;2995;p145"/>
          <p:cNvCxnSpPr>
            <a:cxnSpLocks/>
          </p:cNvCxnSpPr>
          <p:nvPr/>
        </p:nvCxnSpPr>
        <p:spPr>
          <a:xfrm flipV="1">
            <a:off x="4864275" y="3211005"/>
            <a:ext cx="1177737" cy="33150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6" name="Google Shape;3006;p145"/>
          <p:cNvSpPr/>
          <p:nvPr/>
        </p:nvSpPr>
        <p:spPr>
          <a:xfrm>
            <a:off x="3613114" y="1952650"/>
            <a:ext cx="1917737" cy="1917759"/>
          </a:xfrm>
          <a:custGeom>
            <a:avLst/>
            <a:gdLst/>
            <a:ahLst/>
            <a:cxnLst/>
            <a:rect l="l" t="t" r="r" b="b"/>
            <a:pathLst>
              <a:path w="86404" h="86405" extrusionOk="0">
                <a:moveTo>
                  <a:pt x="43196" y="1"/>
                </a:moveTo>
                <a:cubicBezTo>
                  <a:pt x="19336" y="1"/>
                  <a:pt x="0" y="19337"/>
                  <a:pt x="0" y="43197"/>
                </a:cubicBezTo>
                <a:cubicBezTo>
                  <a:pt x="0" y="67057"/>
                  <a:pt x="19336" y="86404"/>
                  <a:pt x="43196" y="86404"/>
                </a:cubicBezTo>
                <a:cubicBezTo>
                  <a:pt x="67068" y="86404"/>
                  <a:pt x="86404" y="67057"/>
                  <a:pt x="86404" y="43197"/>
                </a:cubicBezTo>
                <a:cubicBezTo>
                  <a:pt x="86404" y="19337"/>
                  <a:pt x="67068" y="1"/>
                  <a:pt x="431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6720A-DA6B-4850-A5F0-9527BFE0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80" y="1675413"/>
            <a:ext cx="2243522" cy="118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32083-7D65-3888-0CA9-1CAE5409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31" y="2830233"/>
            <a:ext cx="2249619" cy="1402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ADF647-3134-720D-E12C-CE08EF586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425" y="1549515"/>
            <a:ext cx="2578832" cy="1115665"/>
          </a:xfrm>
          <a:prstGeom prst="rect">
            <a:avLst/>
          </a:prstGeom>
        </p:spPr>
      </p:pic>
      <p:sp>
        <p:nvSpPr>
          <p:cNvPr id="2996" name="Google Shape;2996;p145"/>
          <p:cNvSpPr txBox="1">
            <a:spLocks noGrp="1"/>
          </p:cNvSpPr>
          <p:nvPr>
            <p:ph type="title"/>
          </p:nvPr>
        </p:nvSpPr>
        <p:spPr>
          <a:xfrm>
            <a:off x="3295903" y="2638090"/>
            <a:ext cx="2552158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Resistance</a:t>
            </a:r>
            <a:endParaRPr sz="2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16DC780-1E77-9B03-1856-91158C585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25" y="2571750"/>
            <a:ext cx="2389839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182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712" name="Google Shape;3712;p182"/>
          <p:cNvSpPr txBox="1">
            <a:spLocks noGrp="1"/>
          </p:cNvSpPr>
          <p:nvPr>
            <p:ph type="subTitle" idx="1"/>
          </p:nvPr>
        </p:nvSpPr>
        <p:spPr>
          <a:xfrm>
            <a:off x="2333775" y="1652275"/>
            <a:ext cx="44766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3724" name="Google Shape;3724;p182"/>
          <p:cNvSpPr txBox="1"/>
          <p:nvPr/>
        </p:nvSpPr>
        <p:spPr>
          <a:xfrm>
            <a:off x="2720549" y="4311413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Please keep this slide for the attribution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5CD782-5A44-CE27-1EA3-4E865A415B09}"/>
              </a:ext>
            </a:extLst>
          </p:cNvPr>
          <p:cNvSpPr/>
          <p:nvPr/>
        </p:nvSpPr>
        <p:spPr>
          <a:xfrm>
            <a:off x="2828611" y="3293704"/>
            <a:ext cx="4853355" cy="1599843"/>
          </a:xfrm>
          <a:custGeom>
            <a:avLst/>
            <a:gdLst>
              <a:gd name="connsiteX0" fmla="*/ 0 w 4767943"/>
              <a:gd name="connsiteY0" fmla="*/ 0 h 1356527"/>
              <a:gd name="connsiteX1" fmla="*/ 4767943 w 4767943"/>
              <a:gd name="connsiteY1" fmla="*/ 0 h 1356527"/>
              <a:gd name="connsiteX2" fmla="*/ 4767943 w 4767943"/>
              <a:gd name="connsiteY2" fmla="*/ 1356527 h 1356527"/>
              <a:gd name="connsiteX3" fmla="*/ 0 w 4767943"/>
              <a:gd name="connsiteY3" fmla="*/ 1356527 h 1356527"/>
              <a:gd name="connsiteX4" fmla="*/ 0 w 4767943"/>
              <a:gd name="connsiteY4" fmla="*/ 0 h 1356527"/>
              <a:gd name="connsiteX0" fmla="*/ 0 w 4767943"/>
              <a:gd name="connsiteY0" fmla="*/ 0 h 1356527"/>
              <a:gd name="connsiteX1" fmla="*/ 4682533 w 4767943"/>
              <a:gd name="connsiteY1" fmla="*/ 231112 h 1356527"/>
              <a:gd name="connsiteX2" fmla="*/ 4767943 w 4767943"/>
              <a:gd name="connsiteY2" fmla="*/ 1356527 h 1356527"/>
              <a:gd name="connsiteX3" fmla="*/ 0 w 4767943"/>
              <a:gd name="connsiteY3" fmla="*/ 1356527 h 1356527"/>
              <a:gd name="connsiteX4" fmla="*/ 0 w 4767943"/>
              <a:gd name="connsiteY4" fmla="*/ 0 h 1356527"/>
              <a:gd name="connsiteX0" fmla="*/ 0 w 4853355"/>
              <a:gd name="connsiteY0" fmla="*/ 0 h 1356527"/>
              <a:gd name="connsiteX1" fmla="*/ 4853355 w 4853355"/>
              <a:gd name="connsiteY1" fmla="*/ 50242 h 1356527"/>
              <a:gd name="connsiteX2" fmla="*/ 4767943 w 4853355"/>
              <a:gd name="connsiteY2" fmla="*/ 1356527 h 1356527"/>
              <a:gd name="connsiteX3" fmla="*/ 0 w 4853355"/>
              <a:gd name="connsiteY3" fmla="*/ 1356527 h 1356527"/>
              <a:gd name="connsiteX4" fmla="*/ 0 w 4853355"/>
              <a:gd name="connsiteY4" fmla="*/ 0 h 1356527"/>
              <a:gd name="connsiteX0" fmla="*/ 0 w 4853355"/>
              <a:gd name="connsiteY0" fmla="*/ 0 h 1356527"/>
              <a:gd name="connsiteX1" fmla="*/ 2426677 w 4853355"/>
              <a:gd name="connsiteY1" fmla="*/ 175846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2265903 w 4853355"/>
              <a:gd name="connsiteY1" fmla="*/ 331595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2351314 w 4853355"/>
              <a:gd name="connsiteY1" fmla="*/ 527538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2441749 w 4853355"/>
              <a:gd name="connsiteY1" fmla="*/ 743577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2853731 w 4853355"/>
              <a:gd name="connsiteY1" fmla="*/ 839036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436535 w 4853355"/>
              <a:gd name="connsiteY1" fmla="*/ 102493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0889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0889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0889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0889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0889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08891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62623 w 4853355"/>
              <a:gd name="connsiteY1" fmla="*/ 899326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587261 w 4853355"/>
              <a:gd name="connsiteY1" fmla="*/ 859133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12382 w 4853355"/>
              <a:gd name="connsiteY1" fmla="*/ 909374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612382 w 4853355"/>
              <a:gd name="connsiteY1" fmla="*/ 909374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542044 w 4853355"/>
              <a:gd name="connsiteY1" fmla="*/ 859132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542044 w 4853355"/>
              <a:gd name="connsiteY1" fmla="*/ 859132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0 h 1356527"/>
              <a:gd name="connsiteX1" fmla="*/ 3542044 w 4853355"/>
              <a:gd name="connsiteY1" fmla="*/ 859132 h 1356527"/>
              <a:gd name="connsiteX2" fmla="*/ 4853355 w 4853355"/>
              <a:gd name="connsiteY2" fmla="*/ 50242 h 1356527"/>
              <a:gd name="connsiteX3" fmla="*/ 4767943 w 4853355"/>
              <a:gd name="connsiteY3" fmla="*/ 1356527 h 1356527"/>
              <a:gd name="connsiteX4" fmla="*/ 0 w 4853355"/>
              <a:gd name="connsiteY4" fmla="*/ 1356527 h 1356527"/>
              <a:gd name="connsiteX5" fmla="*/ 0 w 4853355"/>
              <a:gd name="connsiteY5" fmla="*/ 0 h 1356527"/>
              <a:gd name="connsiteX0" fmla="*/ 0 w 4853355"/>
              <a:gd name="connsiteY0" fmla="*/ 70851 h 1427378"/>
              <a:gd name="connsiteX1" fmla="*/ 1773534 w 4853355"/>
              <a:gd name="connsiteY1" fmla="*/ 256745 h 1427378"/>
              <a:gd name="connsiteX2" fmla="*/ 3542044 w 4853355"/>
              <a:gd name="connsiteY2" fmla="*/ 929983 h 1427378"/>
              <a:gd name="connsiteX3" fmla="*/ 4853355 w 4853355"/>
              <a:gd name="connsiteY3" fmla="*/ 121093 h 1427378"/>
              <a:gd name="connsiteX4" fmla="*/ 4767943 w 4853355"/>
              <a:gd name="connsiteY4" fmla="*/ 1427378 h 1427378"/>
              <a:gd name="connsiteX5" fmla="*/ 0 w 4853355"/>
              <a:gd name="connsiteY5" fmla="*/ 1427378 h 1427378"/>
              <a:gd name="connsiteX6" fmla="*/ 0 w 4853355"/>
              <a:gd name="connsiteY6" fmla="*/ 70851 h 1427378"/>
              <a:gd name="connsiteX0" fmla="*/ 0 w 4853355"/>
              <a:gd name="connsiteY0" fmla="*/ 70851 h 1427378"/>
              <a:gd name="connsiteX1" fmla="*/ 1743389 w 4853355"/>
              <a:gd name="connsiteY1" fmla="*/ 256745 h 1427378"/>
              <a:gd name="connsiteX2" fmla="*/ 3542044 w 4853355"/>
              <a:gd name="connsiteY2" fmla="*/ 929983 h 1427378"/>
              <a:gd name="connsiteX3" fmla="*/ 4853355 w 4853355"/>
              <a:gd name="connsiteY3" fmla="*/ 121093 h 1427378"/>
              <a:gd name="connsiteX4" fmla="*/ 4767943 w 4853355"/>
              <a:gd name="connsiteY4" fmla="*/ 1427378 h 1427378"/>
              <a:gd name="connsiteX5" fmla="*/ 0 w 4853355"/>
              <a:gd name="connsiteY5" fmla="*/ 1427378 h 1427378"/>
              <a:gd name="connsiteX6" fmla="*/ 0 w 4853355"/>
              <a:gd name="connsiteY6" fmla="*/ 70851 h 1427378"/>
              <a:gd name="connsiteX0" fmla="*/ 0 w 4853355"/>
              <a:gd name="connsiteY0" fmla="*/ 70851 h 1427378"/>
              <a:gd name="connsiteX1" fmla="*/ 1743389 w 4853355"/>
              <a:gd name="connsiteY1" fmla="*/ 256745 h 1427378"/>
              <a:gd name="connsiteX2" fmla="*/ 3542044 w 4853355"/>
              <a:gd name="connsiteY2" fmla="*/ 929983 h 1427378"/>
              <a:gd name="connsiteX3" fmla="*/ 4853355 w 4853355"/>
              <a:gd name="connsiteY3" fmla="*/ 121093 h 1427378"/>
              <a:gd name="connsiteX4" fmla="*/ 4767943 w 4853355"/>
              <a:gd name="connsiteY4" fmla="*/ 1427378 h 1427378"/>
              <a:gd name="connsiteX5" fmla="*/ 0 w 4853355"/>
              <a:gd name="connsiteY5" fmla="*/ 1427378 h 1427378"/>
              <a:gd name="connsiteX6" fmla="*/ 0 w 4853355"/>
              <a:gd name="connsiteY6" fmla="*/ 70851 h 1427378"/>
              <a:gd name="connsiteX0" fmla="*/ 0 w 4853355"/>
              <a:gd name="connsiteY0" fmla="*/ 82385 h 1438912"/>
              <a:gd name="connsiteX1" fmla="*/ 1743389 w 4853355"/>
              <a:gd name="connsiteY1" fmla="*/ 268279 h 1438912"/>
              <a:gd name="connsiteX2" fmla="*/ 3542044 w 4853355"/>
              <a:gd name="connsiteY2" fmla="*/ 941517 h 1438912"/>
              <a:gd name="connsiteX3" fmla="*/ 4853355 w 4853355"/>
              <a:gd name="connsiteY3" fmla="*/ 132627 h 1438912"/>
              <a:gd name="connsiteX4" fmla="*/ 4767943 w 4853355"/>
              <a:gd name="connsiteY4" fmla="*/ 1438912 h 1438912"/>
              <a:gd name="connsiteX5" fmla="*/ 0 w 4853355"/>
              <a:gd name="connsiteY5" fmla="*/ 1438912 h 1438912"/>
              <a:gd name="connsiteX6" fmla="*/ 0 w 4853355"/>
              <a:gd name="connsiteY6" fmla="*/ 82385 h 1438912"/>
              <a:gd name="connsiteX0" fmla="*/ 0 w 4853355"/>
              <a:gd name="connsiteY0" fmla="*/ 73292 h 1429819"/>
              <a:gd name="connsiteX1" fmla="*/ 1743389 w 4853355"/>
              <a:gd name="connsiteY1" fmla="*/ 259186 h 1429819"/>
              <a:gd name="connsiteX2" fmla="*/ 3542044 w 4853355"/>
              <a:gd name="connsiteY2" fmla="*/ 932424 h 1429819"/>
              <a:gd name="connsiteX3" fmla="*/ 4853355 w 4853355"/>
              <a:gd name="connsiteY3" fmla="*/ 123534 h 1429819"/>
              <a:gd name="connsiteX4" fmla="*/ 4767943 w 4853355"/>
              <a:gd name="connsiteY4" fmla="*/ 1429819 h 1429819"/>
              <a:gd name="connsiteX5" fmla="*/ 0 w 4853355"/>
              <a:gd name="connsiteY5" fmla="*/ 1429819 h 1429819"/>
              <a:gd name="connsiteX6" fmla="*/ 0 w 4853355"/>
              <a:gd name="connsiteY6" fmla="*/ 73292 h 1429819"/>
              <a:gd name="connsiteX0" fmla="*/ 0 w 4853355"/>
              <a:gd name="connsiteY0" fmla="*/ 59989 h 1416516"/>
              <a:gd name="connsiteX1" fmla="*/ 1703195 w 4853355"/>
              <a:gd name="connsiteY1" fmla="*/ 331294 h 1416516"/>
              <a:gd name="connsiteX2" fmla="*/ 3542044 w 4853355"/>
              <a:gd name="connsiteY2" fmla="*/ 919121 h 1416516"/>
              <a:gd name="connsiteX3" fmla="*/ 4853355 w 4853355"/>
              <a:gd name="connsiteY3" fmla="*/ 110231 h 1416516"/>
              <a:gd name="connsiteX4" fmla="*/ 4767943 w 4853355"/>
              <a:gd name="connsiteY4" fmla="*/ 1416516 h 1416516"/>
              <a:gd name="connsiteX5" fmla="*/ 0 w 4853355"/>
              <a:gd name="connsiteY5" fmla="*/ 1416516 h 1416516"/>
              <a:gd name="connsiteX6" fmla="*/ 0 w 4853355"/>
              <a:gd name="connsiteY6" fmla="*/ 59989 h 1416516"/>
              <a:gd name="connsiteX0" fmla="*/ 0 w 4853355"/>
              <a:gd name="connsiteY0" fmla="*/ 48797 h 1405324"/>
              <a:gd name="connsiteX1" fmla="*/ 1612760 w 4853355"/>
              <a:gd name="connsiteY1" fmla="*/ 425609 h 1405324"/>
              <a:gd name="connsiteX2" fmla="*/ 3542044 w 4853355"/>
              <a:gd name="connsiteY2" fmla="*/ 907929 h 1405324"/>
              <a:gd name="connsiteX3" fmla="*/ 4853355 w 4853355"/>
              <a:gd name="connsiteY3" fmla="*/ 99039 h 1405324"/>
              <a:gd name="connsiteX4" fmla="*/ 4767943 w 4853355"/>
              <a:gd name="connsiteY4" fmla="*/ 1405324 h 1405324"/>
              <a:gd name="connsiteX5" fmla="*/ 0 w 4853355"/>
              <a:gd name="connsiteY5" fmla="*/ 1405324 h 1405324"/>
              <a:gd name="connsiteX6" fmla="*/ 0 w 4853355"/>
              <a:gd name="connsiteY6" fmla="*/ 48797 h 1405324"/>
              <a:gd name="connsiteX0" fmla="*/ 0 w 4853355"/>
              <a:gd name="connsiteY0" fmla="*/ 46305 h 1402832"/>
              <a:gd name="connsiteX1" fmla="*/ 1391696 w 4853355"/>
              <a:gd name="connsiteY1" fmla="*/ 453262 h 1402832"/>
              <a:gd name="connsiteX2" fmla="*/ 3542044 w 4853355"/>
              <a:gd name="connsiteY2" fmla="*/ 905437 h 1402832"/>
              <a:gd name="connsiteX3" fmla="*/ 4853355 w 4853355"/>
              <a:gd name="connsiteY3" fmla="*/ 96547 h 1402832"/>
              <a:gd name="connsiteX4" fmla="*/ 4767943 w 4853355"/>
              <a:gd name="connsiteY4" fmla="*/ 1402832 h 1402832"/>
              <a:gd name="connsiteX5" fmla="*/ 0 w 4853355"/>
              <a:gd name="connsiteY5" fmla="*/ 1402832 h 1402832"/>
              <a:gd name="connsiteX6" fmla="*/ 0 w 4853355"/>
              <a:gd name="connsiteY6" fmla="*/ 46305 h 1402832"/>
              <a:gd name="connsiteX0" fmla="*/ 0 w 4853355"/>
              <a:gd name="connsiteY0" fmla="*/ 70565 h 1427092"/>
              <a:gd name="connsiteX1" fmla="*/ 1170632 w 4853355"/>
              <a:gd name="connsiteY1" fmla="*/ 271531 h 1427092"/>
              <a:gd name="connsiteX2" fmla="*/ 3542044 w 4853355"/>
              <a:gd name="connsiteY2" fmla="*/ 929697 h 1427092"/>
              <a:gd name="connsiteX3" fmla="*/ 4853355 w 4853355"/>
              <a:gd name="connsiteY3" fmla="*/ 120807 h 1427092"/>
              <a:gd name="connsiteX4" fmla="*/ 4767943 w 4853355"/>
              <a:gd name="connsiteY4" fmla="*/ 1427092 h 1427092"/>
              <a:gd name="connsiteX5" fmla="*/ 0 w 4853355"/>
              <a:gd name="connsiteY5" fmla="*/ 1427092 h 1427092"/>
              <a:gd name="connsiteX6" fmla="*/ 0 w 4853355"/>
              <a:gd name="connsiteY6" fmla="*/ 70565 h 1427092"/>
              <a:gd name="connsiteX0" fmla="*/ 0 w 4853355"/>
              <a:gd name="connsiteY0" fmla="*/ 103382 h 1459909"/>
              <a:gd name="connsiteX1" fmla="*/ 1170632 w 4853355"/>
              <a:gd name="connsiteY1" fmla="*/ 304348 h 1459909"/>
              <a:gd name="connsiteX2" fmla="*/ 3542044 w 4853355"/>
              <a:gd name="connsiteY2" fmla="*/ 962514 h 1459909"/>
              <a:gd name="connsiteX3" fmla="*/ 4853355 w 4853355"/>
              <a:gd name="connsiteY3" fmla="*/ 153624 h 1459909"/>
              <a:gd name="connsiteX4" fmla="*/ 4767943 w 4853355"/>
              <a:gd name="connsiteY4" fmla="*/ 1459909 h 1459909"/>
              <a:gd name="connsiteX5" fmla="*/ 0 w 4853355"/>
              <a:gd name="connsiteY5" fmla="*/ 1459909 h 1459909"/>
              <a:gd name="connsiteX6" fmla="*/ 0 w 4853355"/>
              <a:gd name="connsiteY6" fmla="*/ 103382 h 1459909"/>
              <a:gd name="connsiteX0" fmla="*/ 0 w 4853355"/>
              <a:gd name="connsiteY0" fmla="*/ 150266 h 1506793"/>
              <a:gd name="connsiteX1" fmla="*/ 899326 w 4853355"/>
              <a:gd name="connsiteY1" fmla="*/ 230652 h 1506793"/>
              <a:gd name="connsiteX2" fmla="*/ 3542044 w 4853355"/>
              <a:gd name="connsiteY2" fmla="*/ 1009398 h 1506793"/>
              <a:gd name="connsiteX3" fmla="*/ 4853355 w 4853355"/>
              <a:gd name="connsiteY3" fmla="*/ 200508 h 1506793"/>
              <a:gd name="connsiteX4" fmla="*/ 4767943 w 4853355"/>
              <a:gd name="connsiteY4" fmla="*/ 1506793 h 1506793"/>
              <a:gd name="connsiteX5" fmla="*/ 0 w 4853355"/>
              <a:gd name="connsiteY5" fmla="*/ 1506793 h 1506793"/>
              <a:gd name="connsiteX6" fmla="*/ 0 w 4853355"/>
              <a:gd name="connsiteY6" fmla="*/ 150266 h 1506793"/>
              <a:gd name="connsiteX0" fmla="*/ 0 w 4853355"/>
              <a:gd name="connsiteY0" fmla="*/ 150266 h 1506793"/>
              <a:gd name="connsiteX1" fmla="*/ 899326 w 4853355"/>
              <a:gd name="connsiteY1" fmla="*/ 230652 h 1506793"/>
              <a:gd name="connsiteX2" fmla="*/ 3542044 w 4853355"/>
              <a:gd name="connsiteY2" fmla="*/ 1009398 h 1506793"/>
              <a:gd name="connsiteX3" fmla="*/ 4853355 w 4853355"/>
              <a:gd name="connsiteY3" fmla="*/ 200508 h 1506793"/>
              <a:gd name="connsiteX4" fmla="*/ 4767943 w 4853355"/>
              <a:gd name="connsiteY4" fmla="*/ 1506793 h 1506793"/>
              <a:gd name="connsiteX5" fmla="*/ 0 w 4853355"/>
              <a:gd name="connsiteY5" fmla="*/ 1506793 h 1506793"/>
              <a:gd name="connsiteX6" fmla="*/ 0 w 4853355"/>
              <a:gd name="connsiteY6" fmla="*/ 150266 h 1506793"/>
              <a:gd name="connsiteX0" fmla="*/ 0 w 4853355"/>
              <a:gd name="connsiteY0" fmla="*/ 262636 h 1619163"/>
              <a:gd name="connsiteX1" fmla="*/ 899326 w 4853355"/>
              <a:gd name="connsiteY1" fmla="*/ 343022 h 1619163"/>
              <a:gd name="connsiteX2" fmla="*/ 3542044 w 4853355"/>
              <a:gd name="connsiteY2" fmla="*/ 1121768 h 1619163"/>
              <a:gd name="connsiteX3" fmla="*/ 4853355 w 4853355"/>
              <a:gd name="connsiteY3" fmla="*/ 312878 h 1619163"/>
              <a:gd name="connsiteX4" fmla="*/ 4767943 w 4853355"/>
              <a:gd name="connsiteY4" fmla="*/ 1619163 h 1619163"/>
              <a:gd name="connsiteX5" fmla="*/ 0 w 4853355"/>
              <a:gd name="connsiteY5" fmla="*/ 1619163 h 1619163"/>
              <a:gd name="connsiteX6" fmla="*/ 0 w 4853355"/>
              <a:gd name="connsiteY6" fmla="*/ 262636 h 1619163"/>
              <a:gd name="connsiteX0" fmla="*/ 0 w 4853355"/>
              <a:gd name="connsiteY0" fmla="*/ 213654 h 1570181"/>
              <a:gd name="connsiteX1" fmla="*/ 1105318 w 4853355"/>
              <a:gd name="connsiteY1" fmla="*/ 379451 h 1570181"/>
              <a:gd name="connsiteX2" fmla="*/ 3542044 w 4853355"/>
              <a:gd name="connsiteY2" fmla="*/ 1072786 h 1570181"/>
              <a:gd name="connsiteX3" fmla="*/ 4853355 w 4853355"/>
              <a:gd name="connsiteY3" fmla="*/ 263896 h 1570181"/>
              <a:gd name="connsiteX4" fmla="*/ 4767943 w 4853355"/>
              <a:gd name="connsiteY4" fmla="*/ 1570181 h 1570181"/>
              <a:gd name="connsiteX5" fmla="*/ 0 w 4853355"/>
              <a:gd name="connsiteY5" fmla="*/ 1570181 h 1570181"/>
              <a:gd name="connsiteX6" fmla="*/ 0 w 4853355"/>
              <a:gd name="connsiteY6" fmla="*/ 213654 h 1570181"/>
              <a:gd name="connsiteX0" fmla="*/ 0 w 4853355"/>
              <a:gd name="connsiteY0" fmla="*/ 205801 h 1562328"/>
              <a:gd name="connsiteX1" fmla="*/ 1105318 w 4853355"/>
              <a:gd name="connsiteY1" fmla="*/ 371598 h 1562328"/>
              <a:gd name="connsiteX2" fmla="*/ 3542044 w 4853355"/>
              <a:gd name="connsiteY2" fmla="*/ 1064933 h 1562328"/>
              <a:gd name="connsiteX3" fmla="*/ 4853355 w 4853355"/>
              <a:gd name="connsiteY3" fmla="*/ 256043 h 1562328"/>
              <a:gd name="connsiteX4" fmla="*/ 4767943 w 4853355"/>
              <a:gd name="connsiteY4" fmla="*/ 1562328 h 1562328"/>
              <a:gd name="connsiteX5" fmla="*/ 0 w 4853355"/>
              <a:gd name="connsiteY5" fmla="*/ 1562328 h 1562328"/>
              <a:gd name="connsiteX6" fmla="*/ 0 w 4853355"/>
              <a:gd name="connsiteY6" fmla="*/ 205801 h 1562328"/>
              <a:gd name="connsiteX0" fmla="*/ 0 w 4853355"/>
              <a:gd name="connsiteY0" fmla="*/ 224964 h 1581491"/>
              <a:gd name="connsiteX1" fmla="*/ 1190729 w 4853355"/>
              <a:gd name="connsiteY1" fmla="*/ 355592 h 1581491"/>
              <a:gd name="connsiteX2" fmla="*/ 3542044 w 4853355"/>
              <a:gd name="connsiteY2" fmla="*/ 1084096 h 1581491"/>
              <a:gd name="connsiteX3" fmla="*/ 4853355 w 4853355"/>
              <a:gd name="connsiteY3" fmla="*/ 275206 h 1581491"/>
              <a:gd name="connsiteX4" fmla="*/ 4767943 w 4853355"/>
              <a:gd name="connsiteY4" fmla="*/ 1581491 h 1581491"/>
              <a:gd name="connsiteX5" fmla="*/ 0 w 4853355"/>
              <a:gd name="connsiteY5" fmla="*/ 1581491 h 1581491"/>
              <a:gd name="connsiteX6" fmla="*/ 0 w 4853355"/>
              <a:gd name="connsiteY6" fmla="*/ 224964 h 1581491"/>
              <a:gd name="connsiteX0" fmla="*/ 0 w 4853355"/>
              <a:gd name="connsiteY0" fmla="*/ 243316 h 1599843"/>
              <a:gd name="connsiteX1" fmla="*/ 1190729 w 4853355"/>
              <a:gd name="connsiteY1" fmla="*/ 373944 h 1599843"/>
              <a:gd name="connsiteX2" fmla="*/ 3542044 w 4853355"/>
              <a:gd name="connsiteY2" fmla="*/ 1102448 h 1599843"/>
              <a:gd name="connsiteX3" fmla="*/ 4853355 w 4853355"/>
              <a:gd name="connsiteY3" fmla="*/ 293558 h 1599843"/>
              <a:gd name="connsiteX4" fmla="*/ 4767943 w 4853355"/>
              <a:gd name="connsiteY4" fmla="*/ 1599843 h 1599843"/>
              <a:gd name="connsiteX5" fmla="*/ 0 w 4853355"/>
              <a:gd name="connsiteY5" fmla="*/ 1599843 h 1599843"/>
              <a:gd name="connsiteX6" fmla="*/ 0 w 4853355"/>
              <a:gd name="connsiteY6" fmla="*/ 243316 h 1599843"/>
              <a:gd name="connsiteX0" fmla="*/ 0 w 4853355"/>
              <a:gd name="connsiteY0" fmla="*/ 243316 h 1599843"/>
              <a:gd name="connsiteX1" fmla="*/ 1190729 w 4853355"/>
              <a:gd name="connsiteY1" fmla="*/ 373944 h 1599843"/>
              <a:gd name="connsiteX2" fmla="*/ 3542044 w 4853355"/>
              <a:gd name="connsiteY2" fmla="*/ 1102448 h 1599843"/>
              <a:gd name="connsiteX3" fmla="*/ 4853355 w 4853355"/>
              <a:gd name="connsiteY3" fmla="*/ 293558 h 1599843"/>
              <a:gd name="connsiteX4" fmla="*/ 4767943 w 4853355"/>
              <a:gd name="connsiteY4" fmla="*/ 1599843 h 1599843"/>
              <a:gd name="connsiteX5" fmla="*/ 0 w 4853355"/>
              <a:gd name="connsiteY5" fmla="*/ 1599843 h 1599843"/>
              <a:gd name="connsiteX6" fmla="*/ 0 w 4853355"/>
              <a:gd name="connsiteY6" fmla="*/ 243316 h 1599843"/>
              <a:gd name="connsiteX0" fmla="*/ 0 w 4853355"/>
              <a:gd name="connsiteY0" fmla="*/ 243316 h 1599843"/>
              <a:gd name="connsiteX1" fmla="*/ 1225898 w 4853355"/>
              <a:gd name="connsiteY1" fmla="*/ 373944 h 1599843"/>
              <a:gd name="connsiteX2" fmla="*/ 3542044 w 4853355"/>
              <a:gd name="connsiteY2" fmla="*/ 1102448 h 1599843"/>
              <a:gd name="connsiteX3" fmla="*/ 4853355 w 4853355"/>
              <a:gd name="connsiteY3" fmla="*/ 293558 h 1599843"/>
              <a:gd name="connsiteX4" fmla="*/ 4767943 w 4853355"/>
              <a:gd name="connsiteY4" fmla="*/ 1599843 h 1599843"/>
              <a:gd name="connsiteX5" fmla="*/ 0 w 4853355"/>
              <a:gd name="connsiteY5" fmla="*/ 1599843 h 1599843"/>
              <a:gd name="connsiteX6" fmla="*/ 0 w 4853355"/>
              <a:gd name="connsiteY6" fmla="*/ 243316 h 1599843"/>
              <a:gd name="connsiteX0" fmla="*/ 0 w 4853355"/>
              <a:gd name="connsiteY0" fmla="*/ 243316 h 1599843"/>
              <a:gd name="connsiteX1" fmla="*/ 1225898 w 4853355"/>
              <a:gd name="connsiteY1" fmla="*/ 373944 h 1599843"/>
              <a:gd name="connsiteX2" fmla="*/ 3542044 w 4853355"/>
              <a:gd name="connsiteY2" fmla="*/ 1102448 h 1599843"/>
              <a:gd name="connsiteX3" fmla="*/ 4853355 w 4853355"/>
              <a:gd name="connsiteY3" fmla="*/ 293558 h 1599843"/>
              <a:gd name="connsiteX4" fmla="*/ 4767943 w 4853355"/>
              <a:gd name="connsiteY4" fmla="*/ 1599843 h 1599843"/>
              <a:gd name="connsiteX5" fmla="*/ 0 w 4853355"/>
              <a:gd name="connsiteY5" fmla="*/ 1599843 h 1599843"/>
              <a:gd name="connsiteX6" fmla="*/ 0 w 4853355"/>
              <a:gd name="connsiteY6" fmla="*/ 243316 h 15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53355" h="1599843">
                <a:moveTo>
                  <a:pt x="0" y="243316"/>
                </a:moveTo>
                <a:cubicBezTo>
                  <a:pt x="148213" y="54910"/>
                  <a:pt x="1112853" y="-251566"/>
                  <a:pt x="1225898" y="373944"/>
                </a:cubicBezTo>
                <a:cubicBezTo>
                  <a:pt x="1474594" y="788438"/>
                  <a:pt x="2881365" y="1131756"/>
                  <a:pt x="3542044" y="1102448"/>
                </a:cubicBezTo>
                <a:cubicBezTo>
                  <a:pt x="4071258" y="881385"/>
                  <a:pt x="4439697" y="579935"/>
                  <a:pt x="4853355" y="293558"/>
                </a:cubicBezTo>
                <a:lnTo>
                  <a:pt x="4767943" y="1599843"/>
                </a:lnTo>
                <a:lnTo>
                  <a:pt x="0" y="1599843"/>
                </a:lnTo>
                <a:lnTo>
                  <a:pt x="0" y="24331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FEE774-F523-F28A-F769-05C26CD594D1}"/>
              </a:ext>
            </a:extLst>
          </p:cNvPr>
          <p:cNvSpPr/>
          <p:nvPr/>
        </p:nvSpPr>
        <p:spPr>
          <a:xfrm>
            <a:off x="3868615" y="3293704"/>
            <a:ext cx="3250642" cy="1107474"/>
          </a:xfrm>
          <a:custGeom>
            <a:avLst/>
            <a:gdLst>
              <a:gd name="connsiteX0" fmla="*/ 0 w 3250642"/>
              <a:gd name="connsiteY0" fmla="*/ 0 h 1097426"/>
              <a:gd name="connsiteX1" fmla="*/ 3250642 w 3250642"/>
              <a:gd name="connsiteY1" fmla="*/ 0 h 1097426"/>
              <a:gd name="connsiteX2" fmla="*/ 3250642 w 3250642"/>
              <a:gd name="connsiteY2" fmla="*/ 1097426 h 1097426"/>
              <a:gd name="connsiteX3" fmla="*/ 0 w 3250642"/>
              <a:gd name="connsiteY3" fmla="*/ 1097426 h 1097426"/>
              <a:gd name="connsiteX4" fmla="*/ 0 w 3250642"/>
              <a:gd name="connsiteY4" fmla="*/ 0 h 1097426"/>
              <a:gd name="connsiteX0" fmla="*/ 0 w 3250642"/>
              <a:gd name="connsiteY0" fmla="*/ 0 h 1097426"/>
              <a:gd name="connsiteX1" fmla="*/ 3250642 w 3250642"/>
              <a:gd name="connsiteY1" fmla="*/ 0 h 1097426"/>
              <a:gd name="connsiteX2" fmla="*/ 3250642 w 3250642"/>
              <a:gd name="connsiteY2" fmla="*/ 1097426 h 1097426"/>
              <a:gd name="connsiteX3" fmla="*/ 411983 w 3250642"/>
              <a:gd name="connsiteY3" fmla="*/ 554815 h 1097426"/>
              <a:gd name="connsiteX4" fmla="*/ 0 w 3250642"/>
              <a:gd name="connsiteY4" fmla="*/ 0 h 1097426"/>
              <a:gd name="connsiteX0" fmla="*/ 0 w 3250642"/>
              <a:gd name="connsiteY0" fmla="*/ 0 h 1097426"/>
              <a:gd name="connsiteX1" fmla="*/ 3250642 w 3250642"/>
              <a:gd name="connsiteY1" fmla="*/ 0 h 1097426"/>
              <a:gd name="connsiteX2" fmla="*/ 3250642 w 3250642"/>
              <a:gd name="connsiteY2" fmla="*/ 1097426 h 1097426"/>
              <a:gd name="connsiteX3" fmla="*/ 296427 w 3250642"/>
              <a:gd name="connsiteY3" fmla="*/ 569888 h 1097426"/>
              <a:gd name="connsiteX4" fmla="*/ 0 w 3250642"/>
              <a:gd name="connsiteY4" fmla="*/ 0 h 1097426"/>
              <a:gd name="connsiteX0" fmla="*/ 0 w 3250642"/>
              <a:gd name="connsiteY0" fmla="*/ 0 h 1097426"/>
              <a:gd name="connsiteX1" fmla="*/ 3250642 w 3250642"/>
              <a:gd name="connsiteY1" fmla="*/ 0 h 1097426"/>
              <a:gd name="connsiteX2" fmla="*/ 3250642 w 3250642"/>
              <a:gd name="connsiteY2" fmla="*/ 1097426 h 1097426"/>
              <a:gd name="connsiteX3" fmla="*/ 296427 w 3250642"/>
              <a:gd name="connsiteY3" fmla="*/ 569888 h 1097426"/>
              <a:gd name="connsiteX4" fmla="*/ 0 w 3250642"/>
              <a:gd name="connsiteY4" fmla="*/ 0 h 1097426"/>
              <a:gd name="connsiteX0" fmla="*/ 0 w 3250642"/>
              <a:gd name="connsiteY0" fmla="*/ 0 h 1097426"/>
              <a:gd name="connsiteX1" fmla="*/ 3250642 w 3250642"/>
              <a:gd name="connsiteY1" fmla="*/ 0 h 1097426"/>
              <a:gd name="connsiteX2" fmla="*/ 3250642 w 3250642"/>
              <a:gd name="connsiteY2" fmla="*/ 1097426 h 1097426"/>
              <a:gd name="connsiteX3" fmla="*/ 296427 w 3250642"/>
              <a:gd name="connsiteY3" fmla="*/ 569888 h 1097426"/>
              <a:gd name="connsiteX4" fmla="*/ 0 w 3250642"/>
              <a:gd name="connsiteY4" fmla="*/ 0 h 1097426"/>
              <a:gd name="connsiteX0" fmla="*/ 0 w 3250642"/>
              <a:gd name="connsiteY0" fmla="*/ 0 h 1107474"/>
              <a:gd name="connsiteX1" fmla="*/ 3250642 w 3250642"/>
              <a:gd name="connsiteY1" fmla="*/ 0 h 1107474"/>
              <a:gd name="connsiteX2" fmla="*/ 2220686 w 3250642"/>
              <a:gd name="connsiteY2" fmla="*/ 1107474 h 1107474"/>
              <a:gd name="connsiteX3" fmla="*/ 296427 w 3250642"/>
              <a:gd name="connsiteY3" fmla="*/ 569888 h 1107474"/>
              <a:gd name="connsiteX4" fmla="*/ 0 w 3250642"/>
              <a:gd name="connsiteY4" fmla="*/ 0 h 1107474"/>
              <a:gd name="connsiteX0" fmla="*/ 0 w 3250642"/>
              <a:gd name="connsiteY0" fmla="*/ 0 h 1107474"/>
              <a:gd name="connsiteX1" fmla="*/ 3250642 w 3250642"/>
              <a:gd name="connsiteY1" fmla="*/ 0 h 1107474"/>
              <a:gd name="connsiteX2" fmla="*/ 2220686 w 3250642"/>
              <a:gd name="connsiteY2" fmla="*/ 1107474 h 1107474"/>
              <a:gd name="connsiteX3" fmla="*/ 296427 w 3250642"/>
              <a:gd name="connsiteY3" fmla="*/ 569888 h 1107474"/>
              <a:gd name="connsiteX4" fmla="*/ 150726 w 3250642"/>
              <a:gd name="connsiteY4" fmla="*/ 338775 h 1107474"/>
              <a:gd name="connsiteX5" fmla="*/ 0 w 3250642"/>
              <a:gd name="connsiteY5" fmla="*/ 0 h 1107474"/>
              <a:gd name="connsiteX0" fmla="*/ 0 w 3250642"/>
              <a:gd name="connsiteY0" fmla="*/ 0 h 1107474"/>
              <a:gd name="connsiteX1" fmla="*/ 3250642 w 3250642"/>
              <a:gd name="connsiteY1" fmla="*/ 0 h 1107474"/>
              <a:gd name="connsiteX2" fmla="*/ 2220686 w 3250642"/>
              <a:gd name="connsiteY2" fmla="*/ 1107474 h 1107474"/>
              <a:gd name="connsiteX3" fmla="*/ 306475 w 3250642"/>
              <a:gd name="connsiteY3" fmla="*/ 564864 h 1107474"/>
              <a:gd name="connsiteX4" fmla="*/ 150726 w 3250642"/>
              <a:gd name="connsiteY4" fmla="*/ 338775 h 1107474"/>
              <a:gd name="connsiteX5" fmla="*/ 0 w 3250642"/>
              <a:gd name="connsiteY5" fmla="*/ 0 h 1107474"/>
              <a:gd name="connsiteX0" fmla="*/ 0 w 3250642"/>
              <a:gd name="connsiteY0" fmla="*/ 0 h 1107474"/>
              <a:gd name="connsiteX1" fmla="*/ 3250642 w 3250642"/>
              <a:gd name="connsiteY1" fmla="*/ 0 h 1107474"/>
              <a:gd name="connsiteX2" fmla="*/ 2220686 w 3250642"/>
              <a:gd name="connsiteY2" fmla="*/ 1107474 h 1107474"/>
              <a:gd name="connsiteX3" fmla="*/ 306475 w 3250642"/>
              <a:gd name="connsiteY3" fmla="*/ 564864 h 1107474"/>
              <a:gd name="connsiteX4" fmla="*/ 165798 w 3250642"/>
              <a:gd name="connsiteY4" fmla="*/ 338775 h 1107474"/>
              <a:gd name="connsiteX5" fmla="*/ 0 w 3250642"/>
              <a:gd name="connsiteY5" fmla="*/ 0 h 1107474"/>
              <a:gd name="connsiteX0" fmla="*/ 0 w 3250642"/>
              <a:gd name="connsiteY0" fmla="*/ 0 h 1107474"/>
              <a:gd name="connsiteX1" fmla="*/ 3250642 w 3250642"/>
              <a:gd name="connsiteY1" fmla="*/ 0 h 1107474"/>
              <a:gd name="connsiteX2" fmla="*/ 2220686 w 3250642"/>
              <a:gd name="connsiteY2" fmla="*/ 1107474 h 1107474"/>
              <a:gd name="connsiteX3" fmla="*/ 306475 w 3250642"/>
              <a:gd name="connsiteY3" fmla="*/ 564864 h 1107474"/>
              <a:gd name="connsiteX4" fmla="*/ 150725 w 3250642"/>
              <a:gd name="connsiteY4" fmla="*/ 343799 h 1107474"/>
              <a:gd name="connsiteX5" fmla="*/ 0 w 3250642"/>
              <a:gd name="connsiteY5" fmla="*/ 0 h 1107474"/>
              <a:gd name="connsiteX0" fmla="*/ 0 w 3250642"/>
              <a:gd name="connsiteY0" fmla="*/ 0 h 1107474"/>
              <a:gd name="connsiteX1" fmla="*/ 3250642 w 3250642"/>
              <a:gd name="connsiteY1" fmla="*/ 0 h 1107474"/>
              <a:gd name="connsiteX2" fmla="*/ 2220686 w 3250642"/>
              <a:gd name="connsiteY2" fmla="*/ 1107474 h 1107474"/>
              <a:gd name="connsiteX3" fmla="*/ 306475 w 3250642"/>
              <a:gd name="connsiteY3" fmla="*/ 564864 h 1107474"/>
              <a:gd name="connsiteX4" fmla="*/ 150725 w 3250642"/>
              <a:gd name="connsiteY4" fmla="*/ 343799 h 1107474"/>
              <a:gd name="connsiteX5" fmla="*/ 0 w 3250642"/>
              <a:gd name="connsiteY5" fmla="*/ 0 h 110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642" h="1107474">
                <a:moveTo>
                  <a:pt x="0" y="0"/>
                </a:moveTo>
                <a:lnTo>
                  <a:pt x="3250642" y="0"/>
                </a:lnTo>
                <a:lnTo>
                  <a:pt x="2220686" y="1107474"/>
                </a:lnTo>
                <a:cubicBezTo>
                  <a:pt x="1235948" y="931628"/>
                  <a:pt x="1045029" y="1001968"/>
                  <a:pt x="306475" y="564864"/>
                </a:cubicBezTo>
                <a:cubicBezTo>
                  <a:pt x="264607" y="486152"/>
                  <a:pt x="192593" y="422511"/>
                  <a:pt x="150725" y="343799"/>
                </a:cubicBezTo>
                <a:cubicBezTo>
                  <a:pt x="95458" y="214126"/>
                  <a:pt x="50242" y="11460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bdication of Wilhelm II - Wikipedia">
            <a:extLst>
              <a:ext uri="{FF2B5EF4-FFF2-40B4-BE49-F238E27FC236}">
                <a16:creationId xmlns:a16="http://schemas.microsoft.com/office/drawing/2014/main" id="{7FDE2AA5-F0C6-7A6D-61E3-3D2F221E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6" y="3104942"/>
            <a:ext cx="2287884" cy="157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F762879-C1E8-0B4E-A342-F55BE34B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44089"/>
            <a:ext cx="7717500" cy="541500"/>
          </a:xfrm>
        </p:spPr>
        <p:txBody>
          <a:bodyPr/>
          <a:lstStyle/>
          <a:p>
            <a:r>
              <a:rPr lang="en-US" dirty="0"/>
              <a:t>Establishment of </a:t>
            </a:r>
            <a:br>
              <a:rPr lang="en-US" dirty="0"/>
            </a:br>
            <a:r>
              <a:rPr lang="en-US" dirty="0"/>
              <a:t>the Weimar Republic</a:t>
            </a:r>
            <a:endParaRPr lang="en-150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B928BF1-D4CB-5838-A4A1-C53A15086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84" y="1388924"/>
            <a:ext cx="2167800" cy="756713"/>
          </a:xfrm>
        </p:spPr>
        <p:txBody>
          <a:bodyPr/>
          <a:lstStyle/>
          <a:p>
            <a:r>
              <a:rPr lang="en-US" dirty="0"/>
              <a:t>Kaiser Abdication</a:t>
            </a:r>
            <a:endParaRPr lang="en-150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CBD0ACD-3020-18E9-35CF-8BF0C23BAE9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432834" y="1388924"/>
            <a:ext cx="2167800" cy="759129"/>
          </a:xfrm>
        </p:spPr>
        <p:txBody>
          <a:bodyPr/>
          <a:lstStyle/>
          <a:p>
            <a:r>
              <a:rPr lang="en-US" dirty="0"/>
              <a:t>Weimer Republic </a:t>
            </a:r>
            <a:endParaRPr lang="en-15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C90152C-6B02-D67A-0993-B53D5608FE2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7984" y="2285400"/>
            <a:ext cx="2167800" cy="572700"/>
          </a:xfrm>
        </p:spPr>
        <p:txBody>
          <a:bodyPr/>
          <a:lstStyle/>
          <a:p>
            <a:r>
              <a:rPr lang="en-US" dirty="0"/>
              <a:t>Bye </a:t>
            </a:r>
            <a:r>
              <a:rPr lang="en-US" dirty="0" err="1"/>
              <a:t>Bye</a:t>
            </a:r>
            <a:endParaRPr lang="en-15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4D52EECD-E50B-1BBA-723B-CFE724A0915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25785" y="2285400"/>
            <a:ext cx="3587828" cy="572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forEach</a:t>
            </a:r>
            <a:r>
              <a:rPr lang="en-US" dirty="0"/>
              <a:t>(4 =&gt; Parliament)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forEach</a:t>
            </a:r>
            <a:r>
              <a:rPr lang="en-US" dirty="0"/>
              <a:t>(7 =&gt; President)</a:t>
            </a:r>
            <a:endParaRPr lang="en-15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DAC5207-55A3-FCE4-7514-1B4FF834DB0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07684" y="1386510"/>
            <a:ext cx="2167800" cy="759128"/>
          </a:xfrm>
        </p:spPr>
        <p:txBody>
          <a:bodyPr/>
          <a:lstStyle/>
          <a:p>
            <a:r>
              <a:rPr lang="en-US" dirty="0"/>
              <a:t>Treaty of Versailles</a:t>
            </a:r>
            <a:endParaRPr lang="en-150" dirty="0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2BBD77AC-35ED-CDF2-4506-7EB0B88EC14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07684" y="2342283"/>
            <a:ext cx="2167800" cy="6989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Reparations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Demilitarization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Fault</a:t>
            </a:r>
            <a:endParaRPr lang="en-150" dirty="0"/>
          </a:p>
        </p:txBody>
      </p:sp>
      <p:pic>
        <p:nvPicPr>
          <p:cNvPr id="1026" name="Picture 2" descr="Territorial evolution of Germany - Wikipedia">
            <a:extLst>
              <a:ext uri="{FF2B5EF4-FFF2-40B4-BE49-F238E27FC236}">
                <a16:creationId xmlns:a16="http://schemas.microsoft.com/office/drawing/2014/main" id="{DF6EDEF3-0210-0473-3585-934A2D52B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6" y="3207436"/>
            <a:ext cx="1811604" cy="15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B478BEC9-EAF6-F5BC-02A8-E55F20C63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877938"/>
              </p:ext>
            </p:extLst>
          </p:nvPr>
        </p:nvGraphicFramePr>
        <p:xfrm>
          <a:off x="3038959" y="3204747"/>
          <a:ext cx="3587828" cy="137903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896957">
                  <a:extLst>
                    <a:ext uri="{9D8B030D-6E8A-4147-A177-3AD203B41FA5}">
                      <a16:colId xmlns:a16="http://schemas.microsoft.com/office/drawing/2014/main" val="4183208100"/>
                    </a:ext>
                  </a:extLst>
                </a:gridCol>
                <a:gridCol w="777010">
                  <a:extLst>
                    <a:ext uri="{9D8B030D-6E8A-4147-A177-3AD203B41FA5}">
                      <a16:colId xmlns:a16="http://schemas.microsoft.com/office/drawing/2014/main" val="1328275466"/>
                    </a:ext>
                  </a:extLst>
                </a:gridCol>
                <a:gridCol w="803051">
                  <a:extLst>
                    <a:ext uri="{9D8B030D-6E8A-4147-A177-3AD203B41FA5}">
                      <a16:colId xmlns:a16="http://schemas.microsoft.com/office/drawing/2014/main" val="355978973"/>
                    </a:ext>
                  </a:extLst>
                </a:gridCol>
                <a:gridCol w="1110810">
                  <a:extLst>
                    <a:ext uri="{9D8B030D-6E8A-4147-A177-3AD203B41FA5}">
                      <a16:colId xmlns:a16="http://schemas.microsoft.com/office/drawing/2014/main" val="1055021546"/>
                    </a:ext>
                  </a:extLst>
                </a:gridCol>
              </a:tblGrid>
              <a:tr h="301321">
                <a:tc>
                  <a:txBody>
                    <a:bodyPr/>
                    <a:lstStyle/>
                    <a:p>
                      <a:r>
                        <a:rPr lang="en-US" dirty="0"/>
                        <a:t>Voting Rights (1920)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UK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Germany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27009"/>
                  </a:ext>
                </a:extLst>
              </a:tr>
              <a:tr h="323755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30+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21+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20+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00074"/>
                  </a:ext>
                </a:extLst>
              </a:tr>
              <a:tr h="323755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30+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20+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9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05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423C55-9646-51BD-F3B3-5ABEB236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Crisis</a:t>
            </a:r>
            <a:endParaRPr lang="en-15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6FF037F-593B-A2B6-8D6C-5815234C1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Occupation of Ruhr</a:t>
            </a:r>
          </a:p>
          <a:p>
            <a:r>
              <a:rPr lang="en-US" dirty="0"/>
              <a:t>Hyperinflation</a:t>
            </a:r>
          </a:p>
          <a:p>
            <a:pPr marL="114300" indent="0">
              <a:buNone/>
            </a:pPr>
            <a:r>
              <a:rPr lang="en-US" dirty="0"/>
              <a:t>         Printing more money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E.g.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61B3892-C5AF-18EF-835A-4E6853BC1517}"/>
              </a:ext>
            </a:extLst>
          </p:cNvPr>
          <p:cNvCxnSpPr/>
          <p:nvPr/>
        </p:nvCxnSpPr>
        <p:spPr>
          <a:xfrm rot="16200000" flipH="1">
            <a:off x="1266093" y="1758461"/>
            <a:ext cx="95459" cy="65314"/>
          </a:xfrm>
          <a:prstGeom prst="bentConnector3">
            <a:avLst>
              <a:gd name="adj1" fmla="val 1078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D1409F-B348-42C8-CBB6-DCB4EAA20F0E}"/>
              </a:ext>
            </a:extLst>
          </p:cNvPr>
          <p:cNvSpPr txBox="1"/>
          <p:nvPr/>
        </p:nvSpPr>
        <p:spPr>
          <a:xfrm>
            <a:off x="1032276" y="3830797"/>
            <a:ext cx="206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Jan. 1923</a:t>
            </a:r>
          </a:p>
          <a:p>
            <a:endParaRPr lang="en-US" dirty="0"/>
          </a:p>
          <a:p>
            <a:r>
              <a:rPr lang="en-US" dirty="0"/>
              <a:t>Bread 🍞 – 163 Marks</a:t>
            </a:r>
            <a:endParaRPr lang="en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49DCBA-091A-0AAB-C3D4-1D2399E7CDFB}"/>
              </a:ext>
            </a:extLst>
          </p:cNvPr>
          <p:cNvSpPr txBox="1"/>
          <p:nvPr/>
        </p:nvSpPr>
        <p:spPr>
          <a:xfrm>
            <a:off x="4097405" y="3830797"/>
            <a:ext cx="29374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Nov. 1923</a:t>
            </a:r>
          </a:p>
          <a:p>
            <a:endParaRPr lang="en-US" dirty="0"/>
          </a:p>
          <a:p>
            <a:r>
              <a:rPr lang="en-US" dirty="0"/>
              <a:t>Bread 🍞 – 75 000 000 000 Marks</a:t>
            </a:r>
            <a:endParaRPr lang="en-15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03E5C9C-403B-A69B-BE4F-3FDD6F6ACCF9}"/>
              </a:ext>
            </a:extLst>
          </p:cNvPr>
          <p:cNvSpPr/>
          <p:nvPr/>
        </p:nvSpPr>
        <p:spPr>
          <a:xfrm>
            <a:off x="3275761" y="4056693"/>
            <a:ext cx="643094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pic>
        <p:nvPicPr>
          <p:cNvPr id="2050" name="Picture 2" descr="Occupation of the Ruhr - Wikipedia">
            <a:extLst>
              <a:ext uri="{FF2B5EF4-FFF2-40B4-BE49-F238E27FC236}">
                <a16:creationId xmlns:a16="http://schemas.microsoft.com/office/drawing/2014/main" id="{D7144D56-5AFC-39D8-EDEC-7F4F4AA6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83" y="1312703"/>
            <a:ext cx="2994567" cy="205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DAD2FFF5-997B-E7BF-D391-F2E499CBD756}"/>
              </a:ext>
            </a:extLst>
          </p:cNvPr>
          <p:cNvCxnSpPr/>
          <p:nvPr/>
        </p:nvCxnSpPr>
        <p:spPr>
          <a:xfrm rot="16200000" flipH="1">
            <a:off x="484833" y="2107641"/>
            <a:ext cx="1939332" cy="94957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D34F02-D4ED-A72A-315A-C2CECE68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</p:spPr>
        <p:txBody>
          <a:bodyPr/>
          <a:lstStyle/>
          <a:p>
            <a:r>
              <a:rPr lang="en-US" dirty="0"/>
              <a:t>Munich Putsch</a:t>
            </a:r>
          </a:p>
        </p:txBody>
      </p:sp>
      <p:pic>
        <p:nvPicPr>
          <p:cNvPr id="3074" name="Picture 2" descr="Beer Hall Putsch - Wikipedia">
            <a:extLst>
              <a:ext uri="{FF2B5EF4-FFF2-40B4-BE49-F238E27FC236}">
                <a16:creationId xmlns:a16="http://schemas.microsoft.com/office/drawing/2014/main" id="{268AC629-E452-B7BA-19CF-8D1ADD2C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1" y="560318"/>
            <a:ext cx="3321458" cy="196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in Kampf | Quotes, Summary, &amp; Analysis | Britannica">
            <a:extLst>
              <a:ext uri="{FF2B5EF4-FFF2-40B4-BE49-F238E27FC236}">
                <a16:creationId xmlns:a16="http://schemas.microsoft.com/office/drawing/2014/main" id="{A60420D9-72D0-2282-FC9F-A5D91705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35" y="2849360"/>
            <a:ext cx="1230323" cy="185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1924 trial of Adolf Hitler that made the Nazi party a household name |  The Times of Israel">
            <a:extLst>
              <a:ext uri="{FF2B5EF4-FFF2-40B4-BE49-F238E27FC236}">
                <a16:creationId xmlns:a16="http://schemas.microsoft.com/office/drawing/2014/main" id="{1084E5E2-4781-1695-6ADC-5B93CD514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595" y="2571750"/>
            <a:ext cx="2974031" cy="234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A7A2-D5A8-F632-B74F-F808D7AE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98A2A-D568-FA96-AA86-63894E52B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805" y="1082849"/>
            <a:ext cx="2167800" cy="707377"/>
          </a:xfrm>
        </p:spPr>
        <p:txBody>
          <a:bodyPr/>
          <a:lstStyle/>
          <a:p>
            <a:r>
              <a:rPr lang="en-US" dirty="0"/>
              <a:t>Gustav Strassman</a:t>
            </a:r>
            <a:endParaRPr lang="en-1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0F5B79-6138-5318-FCD6-EC8CA8242F6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403875" y="2571750"/>
            <a:ext cx="2167800" cy="735725"/>
          </a:xfrm>
        </p:spPr>
        <p:txBody>
          <a:bodyPr/>
          <a:lstStyle/>
          <a:p>
            <a:r>
              <a:rPr lang="en-US" dirty="0"/>
              <a:t>Charles Dawes</a:t>
            </a:r>
            <a:endParaRPr lang="en-15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70FBEB-5C71-F367-001C-46E22000B45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Repaired Relations</a:t>
            </a:r>
            <a:endParaRPr lang="en-15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08E085-3F3A-7850-6992-FDB0974DCEC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Support From US</a:t>
            </a:r>
            <a:endParaRPr lang="en-150" dirty="0"/>
          </a:p>
        </p:txBody>
      </p:sp>
      <p:grpSp>
        <p:nvGrpSpPr>
          <p:cNvPr id="7" name="Google Shape;13515;p207">
            <a:extLst>
              <a:ext uri="{FF2B5EF4-FFF2-40B4-BE49-F238E27FC236}">
                <a16:creationId xmlns:a16="http://schemas.microsoft.com/office/drawing/2014/main" id="{CB7D32AC-5EBE-C7E2-FFE1-E29A81709BDF}"/>
              </a:ext>
            </a:extLst>
          </p:cNvPr>
          <p:cNvGrpSpPr/>
          <p:nvPr/>
        </p:nvGrpSpPr>
        <p:grpSpPr>
          <a:xfrm rot="19265144">
            <a:off x="6124471" y="309411"/>
            <a:ext cx="218579" cy="427228"/>
            <a:chOff x="-33502125" y="2309699"/>
            <a:chExt cx="52800" cy="103201"/>
          </a:xfrm>
        </p:grpSpPr>
        <p:sp>
          <p:nvSpPr>
            <p:cNvPr id="8" name="Google Shape;13516;p207">
              <a:extLst>
                <a:ext uri="{FF2B5EF4-FFF2-40B4-BE49-F238E27FC236}">
                  <a16:creationId xmlns:a16="http://schemas.microsoft.com/office/drawing/2014/main" id="{37DACC84-A0F4-8454-8068-77CA7658EC7A}"/>
                </a:ext>
              </a:extLst>
            </p:cNvPr>
            <p:cNvSpPr/>
            <p:nvPr/>
          </p:nvSpPr>
          <p:spPr>
            <a:xfrm>
              <a:off x="-33502125" y="2309699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517;p207">
              <a:extLst>
                <a:ext uri="{FF2B5EF4-FFF2-40B4-BE49-F238E27FC236}">
                  <a16:creationId xmlns:a16="http://schemas.microsoft.com/office/drawing/2014/main" id="{714A73C8-3308-DE83-85F0-FD2E2BC37B4F}"/>
                </a:ext>
              </a:extLst>
            </p:cNvPr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524745F-15B2-9ACC-D3CC-E61D62CF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77" y="2960065"/>
            <a:ext cx="2394095" cy="1054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5AB772-7FBA-B4E3-B9F1-D718D0E1BC21}"/>
              </a:ext>
            </a:extLst>
          </p:cNvPr>
          <p:cNvSpPr txBox="1"/>
          <p:nvPr/>
        </p:nvSpPr>
        <p:spPr>
          <a:xfrm>
            <a:off x="1704452" y="1204405"/>
            <a:ext cx="550784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USA</a:t>
            </a:r>
            <a:endParaRPr lang="en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DD322-6780-5F9E-AEDC-449FAA9EBAB7}"/>
              </a:ext>
            </a:extLst>
          </p:cNvPr>
          <p:cNvSpPr txBox="1"/>
          <p:nvPr/>
        </p:nvSpPr>
        <p:spPr>
          <a:xfrm>
            <a:off x="2365250" y="1993464"/>
            <a:ext cx="92592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Germany</a:t>
            </a:r>
            <a:endParaRPr lang="en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009BC-E33E-B08A-80F7-87038FBF3E04}"/>
              </a:ext>
            </a:extLst>
          </p:cNvPr>
          <p:cNvSpPr txBox="1"/>
          <p:nvPr/>
        </p:nvSpPr>
        <p:spPr>
          <a:xfrm>
            <a:off x="834147" y="1979638"/>
            <a:ext cx="648079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Allies</a:t>
            </a:r>
            <a:endParaRPr lang="en-1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665388-4FC2-B96F-8785-13BA35A9805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979844" y="1512182"/>
            <a:ext cx="848367" cy="48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B28FAB-1D67-48F4-67C0-1859E1F1A202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 flipV="1">
            <a:off x="1482226" y="2133527"/>
            <a:ext cx="883024" cy="1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B34CD8-4046-FCA6-70AA-4196029972C4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1158187" y="1512182"/>
            <a:ext cx="821657" cy="46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he leadership of Gustav Stresemann">
            <a:extLst>
              <a:ext uri="{FF2B5EF4-FFF2-40B4-BE49-F238E27FC236}">
                <a16:creationId xmlns:a16="http://schemas.microsoft.com/office/drawing/2014/main" id="{0FE563AF-2B14-8260-F6E0-DA2DA382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57" y="1226485"/>
            <a:ext cx="839763" cy="129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3B6062E-EDED-9DBD-573A-431061DF3D72}"/>
              </a:ext>
            </a:extLst>
          </p:cNvPr>
          <p:cNvCxnSpPr>
            <a:stCxn id="3" idx="1"/>
            <a:endCxn id="5122" idx="3"/>
          </p:cNvCxnSpPr>
          <p:nvPr/>
        </p:nvCxnSpPr>
        <p:spPr>
          <a:xfrm rot="10800000" flipV="1">
            <a:off x="4787821" y="1436538"/>
            <a:ext cx="623985" cy="43561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EF917CCD-99A2-DBDC-F14C-2C8EB84B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66" y="2804650"/>
            <a:ext cx="1400315" cy="17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8ABCA42-48C5-DDE2-F1CB-41A507056916}"/>
              </a:ext>
            </a:extLst>
          </p:cNvPr>
          <p:cNvCxnSpPr>
            <a:cxnSpLocks/>
            <a:stCxn id="4" idx="1"/>
            <a:endCxn id="5126" idx="3"/>
          </p:cNvCxnSpPr>
          <p:nvPr/>
        </p:nvCxnSpPr>
        <p:spPr>
          <a:xfrm rot="10800000" flipV="1">
            <a:off x="4989281" y="2939612"/>
            <a:ext cx="414594" cy="7230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3100D76-7CD3-23CE-FEA0-EA57D519B2A2}"/>
              </a:ext>
            </a:extLst>
          </p:cNvPr>
          <p:cNvSpPr txBox="1"/>
          <p:nvPr/>
        </p:nvSpPr>
        <p:spPr>
          <a:xfrm>
            <a:off x="1107788" y="2908577"/>
            <a:ext cx="5195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THE GREAT DEPPRASSION</a:t>
            </a:r>
            <a:endParaRPr lang="en-150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E021-D06E-9B0B-39D6-B2EA772D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in Nazi Party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9C7A8-B7BB-F7D0-2B87-1D16D5873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50" y="1611072"/>
            <a:ext cx="2167800" cy="454500"/>
          </a:xfrm>
        </p:spPr>
        <p:txBody>
          <a:bodyPr/>
          <a:lstStyle/>
          <a:p>
            <a:r>
              <a:rPr lang="en-US" dirty="0"/>
              <a:t>Going Legal</a:t>
            </a:r>
            <a:endParaRPr lang="en-1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6B40DF-7F3D-915F-65DD-FB1B476EAAE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488100" y="1611072"/>
            <a:ext cx="2167800" cy="454500"/>
          </a:xfrm>
        </p:spPr>
        <p:txBody>
          <a:bodyPr/>
          <a:lstStyle/>
          <a:p>
            <a:r>
              <a:rPr lang="en-US" dirty="0"/>
              <a:t>Nazi Ideology</a:t>
            </a:r>
            <a:endParaRPr lang="en-15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FC8370-4E35-489F-C9A5-895593B4545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50" y="2285400"/>
            <a:ext cx="2167800" cy="572700"/>
          </a:xfrm>
        </p:spPr>
        <p:txBody>
          <a:bodyPr/>
          <a:lstStyle/>
          <a:p>
            <a:r>
              <a:rPr lang="en-US" dirty="0"/>
              <a:t>After Munich Putsch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4D8679-024F-C9A7-7C24-5C98D692908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096214" y="2284744"/>
            <a:ext cx="3023862" cy="572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Treaty Of Versailles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 Foreign Involvement</a:t>
            </a:r>
            <a:endParaRPr lang="en-15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8509DB9-3B04-B525-715C-AB79FB35D76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62950" y="1611072"/>
            <a:ext cx="2167800" cy="454500"/>
          </a:xfrm>
        </p:spPr>
        <p:txBody>
          <a:bodyPr/>
          <a:lstStyle/>
          <a:p>
            <a:r>
              <a:rPr lang="en-US" dirty="0"/>
              <a:t>Outcome?</a:t>
            </a:r>
            <a:endParaRPr lang="en-15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98C0E7E-D8B6-9584-2C6F-928C0B7803B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0B1139-F2BD-8785-BFDB-1B9E3139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14" y="3102488"/>
            <a:ext cx="3020482" cy="1569143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6C52BAE5-9028-7889-496F-1C1722079AC4}"/>
              </a:ext>
            </a:extLst>
          </p:cNvPr>
          <p:cNvSpPr/>
          <p:nvPr/>
        </p:nvSpPr>
        <p:spPr>
          <a:xfrm>
            <a:off x="4283424" y="2192788"/>
            <a:ext cx="813916" cy="454500"/>
          </a:xfrm>
          <a:prstGeom prst="mathMultiply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6146" name="Picture 2" descr="Tričko Great Success - MemeMerch">
            <a:extLst>
              <a:ext uri="{FF2B5EF4-FFF2-40B4-BE49-F238E27FC236}">
                <a16:creationId xmlns:a16="http://schemas.microsoft.com/office/drawing/2014/main" id="{26631AF2-A315-224F-3C2C-E5FD65F6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60" y="2192788"/>
            <a:ext cx="2092190" cy="15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Hitler's Populist Rhetoric Contributed to His Rise to Power">
            <a:extLst>
              <a:ext uri="{FF2B5EF4-FFF2-40B4-BE49-F238E27FC236}">
                <a16:creationId xmlns:a16="http://schemas.microsoft.com/office/drawing/2014/main" id="{B025DE02-C7A8-FAE1-9EBF-EEE539383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2959276"/>
            <a:ext cx="2003983" cy="150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640D-7AB5-7453-0177-DFB14DEA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Unlimited POWER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24277-3205-4E1F-1036-5EAC7F89F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Hindenburg refusing to make Hitler Chancellor </a:t>
            </a:r>
          </a:p>
          <a:p>
            <a:r>
              <a:rPr lang="en-US" dirty="0"/>
              <a:t>Hindenburg making Hitler Chancellor</a:t>
            </a:r>
          </a:p>
          <a:p>
            <a:r>
              <a:rPr lang="en-US" dirty="0"/>
              <a:t>“Commies” Starting a FIRE 🔥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Enabling Act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71E44-FB95-2F79-0E3D-C16E554D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27" y="2918847"/>
            <a:ext cx="4014316" cy="1917567"/>
          </a:xfrm>
          <a:prstGeom prst="rect">
            <a:avLst/>
          </a:prstGeom>
        </p:spPr>
      </p:pic>
      <p:pic>
        <p:nvPicPr>
          <p:cNvPr id="7170" name="Picture 2" descr="The True Story of the Reichstag Fire and the Nazi Rise to Power | History|  Smithsonian Magazine">
            <a:extLst>
              <a:ext uri="{FF2B5EF4-FFF2-40B4-BE49-F238E27FC236}">
                <a16:creationId xmlns:a16="http://schemas.microsoft.com/office/drawing/2014/main" id="{297A229A-5805-58D1-27AF-1408BE28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01" y="2399927"/>
            <a:ext cx="2600915" cy="16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378C11-3B44-AAA2-61C0-7990AF704DD6}"/>
              </a:ext>
            </a:extLst>
          </p:cNvPr>
          <p:cNvCxnSpPr>
            <a:endCxn id="7170" idx="1"/>
          </p:cNvCxnSpPr>
          <p:nvPr/>
        </p:nvCxnSpPr>
        <p:spPr>
          <a:xfrm>
            <a:off x="3783204" y="1728316"/>
            <a:ext cx="1698197" cy="1497460"/>
          </a:xfrm>
          <a:prstGeom prst="bentConnector3">
            <a:avLst>
              <a:gd name="adj1" fmla="val 71302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4AE8FF2-7AB1-94FA-4B05-2197C975BC24}"/>
              </a:ext>
            </a:extLst>
          </p:cNvPr>
          <p:cNvCxnSpPr>
            <a:endCxn id="2" idx="0"/>
          </p:cNvCxnSpPr>
          <p:nvPr/>
        </p:nvCxnSpPr>
        <p:spPr>
          <a:xfrm flipV="1">
            <a:off x="2009670" y="528150"/>
            <a:ext cx="2562305" cy="1617173"/>
          </a:xfrm>
          <a:prstGeom prst="curvedConnector4">
            <a:avLst>
              <a:gd name="adj1" fmla="val 259518"/>
              <a:gd name="adj2" fmla="val 114136"/>
            </a:avLst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46"/>
          <p:cNvSpPr/>
          <p:nvPr/>
        </p:nvSpPr>
        <p:spPr>
          <a:xfrm>
            <a:off x="57841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3026" name="Google Shape;3026;p14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Moments</a:t>
            </a:r>
            <a:endParaRPr dirty="0"/>
          </a:p>
        </p:txBody>
      </p:sp>
      <p:sp>
        <p:nvSpPr>
          <p:cNvPr id="3027" name="Google Shape;3027;p146"/>
          <p:cNvSpPr/>
          <p:nvPr/>
        </p:nvSpPr>
        <p:spPr>
          <a:xfrm>
            <a:off x="15322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3028" name="Google Shape;3028;p146"/>
          <p:cNvSpPr/>
          <p:nvPr/>
        </p:nvSpPr>
        <p:spPr>
          <a:xfrm>
            <a:off x="365820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030" name="Google Shape;3030;p146"/>
          <p:cNvSpPr txBox="1"/>
          <p:nvPr/>
        </p:nvSpPr>
        <p:spPr>
          <a:xfrm>
            <a:off x="1532250" y="1723678"/>
            <a:ext cx="1884600" cy="5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No Trade Unions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031" name="Google Shape;3031;p146"/>
          <p:cNvSpPr txBox="1"/>
          <p:nvPr/>
        </p:nvSpPr>
        <p:spPr>
          <a:xfrm>
            <a:off x="3686699" y="1658487"/>
            <a:ext cx="1884600" cy="1051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The Night of the Long Knives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032" name="Google Shape;3032;p146"/>
          <p:cNvSpPr txBox="1"/>
          <p:nvPr/>
        </p:nvSpPr>
        <p:spPr>
          <a:xfrm>
            <a:off x="5784148" y="1656608"/>
            <a:ext cx="1884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No Freedom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033" name="Google Shape;3033;p146"/>
          <p:cNvSpPr txBox="1"/>
          <p:nvPr/>
        </p:nvSpPr>
        <p:spPr>
          <a:xfrm>
            <a:off x="5784150" y="3275922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But higher standars of living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034" name="Google Shape;3034;p146"/>
          <p:cNvSpPr txBox="1"/>
          <p:nvPr/>
        </p:nvSpPr>
        <p:spPr>
          <a:xfrm>
            <a:off x="3658200" y="3189448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Sabotaging….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Yourself?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035" name="Google Shape;3035;p146"/>
          <p:cNvSpPr txBox="1"/>
          <p:nvPr/>
        </p:nvSpPr>
        <p:spPr>
          <a:xfrm>
            <a:off x="1532250" y="3189448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Communism Status</a:t>
            </a: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3041" name="Google Shape;3041;p146"/>
          <p:cNvGrpSpPr/>
          <p:nvPr/>
        </p:nvGrpSpPr>
        <p:grpSpPr>
          <a:xfrm>
            <a:off x="2464950" y="1416475"/>
            <a:ext cx="4271100" cy="251113"/>
            <a:chOff x="2464950" y="1416475"/>
            <a:chExt cx="4271100" cy="251113"/>
          </a:xfrm>
        </p:grpSpPr>
        <p:cxnSp>
          <p:nvCxnSpPr>
            <p:cNvPr id="3042" name="Google Shape;3042;p146"/>
            <p:cNvCxnSpPr/>
            <p:nvPr/>
          </p:nvCxnSpPr>
          <p:spPr>
            <a:xfrm>
              <a:off x="2464950" y="1424200"/>
              <a:ext cx="4271100" cy="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3" name="Google Shape;3043;p146"/>
            <p:cNvCxnSpPr>
              <a:stCxn id="3027" idx="0"/>
            </p:cNvCxnSpPr>
            <p:nvPr/>
          </p:nvCxnSpPr>
          <p:spPr>
            <a:xfrm rot="10800000">
              <a:off x="2474550" y="1416475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4" name="Google Shape;3044;p146"/>
            <p:cNvCxnSpPr/>
            <p:nvPr/>
          </p:nvCxnSpPr>
          <p:spPr>
            <a:xfrm rot="10800000">
              <a:off x="672645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5" name="Google Shape;3045;p146"/>
            <p:cNvCxnSpPr/>
            <p:nvPr/>
          </p:nvCxnSpPr>
          <p:spPr>
            <a:xfrm rot="10800000">
              <a:off x="457200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" name="Google Shape;12771;p204">
            <a:extLst>
              <a:ext uri="{FF2B5EF4-FFF2-40B4-BE49-F238E27FC236}">
                <a16:creationId xmlns:a16="http://schemas.microsoft.com/office/drawing/2014/main" id="{5D1E5986-141E-C008-6877-A1E3E70D232D}"/>
              </a:ext>
            </a:extLst>
          </p:cNvPr>
          <p:cNvGrpSpPr/>
          <p:nvPr/>
        </p:nvGrpSpPr>
        <p:grpSpPr>
          <a:xfrm>
            <a:off x="2183150" y="2373969"/>
            <a:ext cx="582799" cy="586325"/>
            <a:chOff x="5053975" y="4399375"/>
            <a:chExt cx="483000" cy="482975"/>
          </a:xfrm>
        </p:grpSpPr>
        <p:sp>
          <p:nvSpPr>
            <p:cNvPr id="4" name="Google Shape;12772;p204">
              <a:extLst>
                <a:ext uri="{FF2B5EF4-FFF2-40B4-BE49-F238E27FC236}">
                  <a16:creationId xmlns:a16="http://schemas.microsoft.com/office/drawing/2014/main" id="{B32D80AE-C439-7B76-21B9-4BA7B7883B0A}"/>
                </a:ext>
              </a:extLst>
            </p:cNvPr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12773;p204">
              <a:extLst>
                <a:ext uri="{FF2B5EF4-FFF2-40B4-BE49-F238E27FC236}">
                  <a16:creationId xmlns:a16="http://schemas.microsoft.com/office/drawing/2014/main" id="{FC20B5C3-F931-C422-C2EC-404161511E99}"/>
                </a:ext>
              </a:extLst>
            </p:cNvPr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12774;p204">
              <a:extLst>
                <a:ext uri="{FF2B5EF4-FFF2-40B4-BE49-F238E27FC236}">
                  <a16:creationId xmlns:a16="http://schemas.microsoft.com/office/drawing/2014/main" id="{D3563487-6D61-CA83-1968-085DC3653550}"/>
                </a:ext>
              </a:extLst>
            </p:cNvPr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8" name="Graphic 7" descr="Sword outline">
            <a:extLst>
              <a:ext uri="{FF2B5EF4-FFF2-40B4-BE49-F238E27FC236}">
                <a16:creationId xmlns:a16="http://schemas.microsoft.com/office/drawing/2014/main" id="{1733AD46-B4F6-1F17-CCBC-FB943B683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104" y="2667131"/>
            <a:ext cx="458791" cy="458791"/>
          </a:xfrm>
          <a:prstGeom prst="rect">
            <a:avLst/>
          </a:prstGeom>
        </p:spPr>
      </p:pic>
      <p:pic>
        <p:nvPicPr>
          <p:cNvPr id="10" name="Graphic 9" descr="Knife outline">
            <a:extLst>
              <a:ext uri="{FF2B5EF4-FFF2-40B4-BE49-F238E27FC236}">
                <a16:creationId xmlns:a16="http://schemas.microsoft.com/office/drawing/2014/main" id="{704C0DEA-CFEB-76E1-B06A-90A84397B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104" y="2817131"/>
            <a:ext cx="458791" cy="458791"/>
          </a:xfrm>
          <a:prstGeom prst="rect">
            <a:avLst/>
          </a:prstGeom>
        </p:spPr>
      </p:pic>
      <p:grpSp>
        <p:nvGrpSpPr>
          <p:cNvPr id="11" name="Google Shape;12553;p204">
            <a:extLst>
              <a:ext uri="{FF2B5EF4-FFF2-40B4-BE49-F238E27FC236}">
                <a16:creationId xmlns:a16="http://schemas.microsoft.com/office/drawing/2014/main" id="{391D57AB-B83E-64B1-9851-306757209EEC}"/>
              </a:ext>
            </a:extLst>
          </p:cNvPr>
          <p:cNvGrpSpPr/>
          <p:nvPr/>
        </p:nvGrpSpPr>
        <p:grpSpPr>
          <a:xfrm>
            <a:off x="6402123" y="2474334"/>
            <a:ext cx="702290" cy="594864"/>
            <a:chOff x="2676100" y="1456375"/>
            <a:chExt cx="501100" cy="424450"/>
          </a:xfrm>
        </p:grpSpPr>
        <p:sp>
          <p:nvSpPr>
            <p:cNvPr id="12" name="Google Shape;12554;p204">
              <a:extLst>
                <a:ext uri="{FF2B5EF4-FFF2-40B4-BE49-F238E27FC236}">
                  <a16:creationId xmlns:a16="http://schemas.microsoft.com/office/drawing/2014/main" id="{1955C73E-E224-9114-C047-21955159C435}"/>
                </a:ext>
              </a:extLst>
            </p:cNvPr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12555;p204">
              <a:extLst>
                <a:ext uri="{FF2B5EF4-FFF2-40B4-BE49-F238E27FC236}">
                  <a16:creationId xmlns:a16="http://schemas.microsoft.com/office/drawing/2014/main" id="{CC001707-CABE-DE6B-93B6-EC9C6D7FDCBD}"/>
                </a:ext>
              </a:extLst>
            </p:cNvPr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12556;p204">
              <a:extLst>
                <a:ext uri="{FF2B5EF4-FFF2-40B4-BE49-F238E27FC236}">
                  <a16:creationId xmlns:a16="http://schemas.microsoft.com/office/drawing/2014/main" id="{A23B56B7-7CD7-D688-ADA7-66276ED97F17}"/>
                </a:ext>
              </a:extLst>
            </p:cNvPr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CC91B227-877F-3FEB-D6CB-99566F83E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9250" y="23001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E623-633D-0CB5-F63C-CBD0B5B8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towards Jews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E0C61-E84F-0638-3C6A-6AE2938AA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Ghettoisation</a:t>
            </a:r>
            <a:endParaRPr lang="en-15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827ADD1-4D5D-096C-00CE-DD775EA8072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Concentration Camps</a:t>
            </a:r>
            <a:endParaRPr lang="en-15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BF2080-8F65-4636-17C8-77F075E166C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Isolation </a:t>
            </a:r>
            <a:endParaRPr lang="en-15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6C1C7C-8251-1E29-A108-C101C57B345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Force Labor</a:t>
            </a:r>
            <a:endParaRPr lang="en-15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7A388A-188E-437C-6292-FF3BB490BD3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Extermination</a:t>
            </a:r>
            <a:endParaRPr lang="en-15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A637298-516F-DE2C-A7BA-9BB83BF4AA7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Death </a:t>
            </a:r>
            <a:endParaRPr lang="en-1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CEA57F-CBF4-536B-EE95-08EC591DF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55" y="1117529"/>
            <a:ext cx="2475270" cy="14542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B5439-37E9-58A2-9DDD-DD738CB76D33}"/>
              </a:ext>
            </a:extLst>
          </p:cNvPr>
          <p:cNvCxnSpPr>
            <a:endCxn id="9" idx="1"/>
          </p:cNvCxnSpPr>
          <p:nvPr/>
        </p:nvCxnSpPr>
        <p:spPr>
          <a:xfrm>
            <a:off x="3812458" y="1551200"/>
            <a:ext cx="1858297" cy="29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The Horrifying Discovery of Dachau Concentration Camp—And Its Liberation">
            <a:extLst>
              <a:ext uri="{FF2B5EF4-FFF2-40B4-BE49-F238E27FC236}">
                <a16:creationId xmlns:a16="http://schemas.microsoft.com/office/drawing/2014/main" id="{0B660938-3898-11C2-F57B-5D514DD7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158" y="2845395"/>
            <a:ext cx="4003818" cy="225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437A9D-1561-EE9C-D28D-57159E1CFDA2}"/>
              </a:ext>
            </a:extLst>
          </p:cNvPr>
          <p:cNvCxnSpPr>
            <a:endCxn id="9220" idx="1"/>
          </p:cNvCxnSpPr>
          <p:nvPr/>
        </p:nvCxnSpPr>
        <p:spPr>
          <a:xfrm>
            <a:off x="4675239" y="2624754"/>
            <a:ext cx="376919" cy="1346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XL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On-screen Show (16:9)</PresentationFormat>
  <Paragraphs>94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Hammersmith One</vt:lpstr>
      <vt:lpstr>Manjari</vt:lpstr>
      <vt:lpstr>Arial</vt:lpstr>
      <vt:lpstr>Anaheim</vt:lpstr>
      <vt:lpstr>Elegant Education Pack for Students XL by Slidesgo</vt:lpstr>
      <vt:lpstr>GERMANY</vt:lpstr>
      <vt:lpstr>Establishment of  the Weimar Republic</vt:lpstr>
      <vt:lpstr>Crisis</vt:lpstr>
      <vt:lpstr>Munich Putsch</vt:lpstr>
      <vt:lpstr>Recovery</vt:lpstr>
      <vt:lpstr>Rise in Nazi Party</vt:lpstr>
      <vt:lpstr>Unlimited POWER</vt:lpstr>
      <vt:lpstr>Moments</vt:lpstr>
      <vt:lpstr>Policies towards Jews</vt:lpstr>
      <vt:lpstr>Timeline</vt:lpstr>
      <vt:lpstr>Resistance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GERMANY</dc:title>
  <cp:lastModifiedBy>Ilia Arqania</cp:lastModifiedBy>
  <cp:revision>1</cp:revision>
  <dcterms:modified xsi:type="dcterms:W3CDTF">2023-05-09T21:52:38Z</dcterms:modified>
</cp:coreProperties>
</file>